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4" r:id="rId3"/>
    <p:sldId id="271" r:id="rId4"/>
    <p:sldId id="258" r:id="rId5"/>
    <p:sldId id="272" r:id="rId6"/>
    <p:sldId id="280" r:id="rId7"/>
    <p:sldId id="281" r:id="rId8"/>
    <p:sldId id="292" r:id="rId9"/>
    <p:sldId id="291" r:id="rId10"/>
    <p:sldId id="290" r:id="rId11"/>
    <p:sldId id="264" r:id="rId12"/>
    <p:sldId id="263" r:id="rId13"/>
    <p:sldId id="270" r:id="rId14"/>
    <p:sldId id="293" r:id="rId15"/>
    <p:sldId id="262" r:id="rId16"/>
    <p:sldId id="265" r:id="rId17"/>
    <p:sldId id="284" r:id="rId18"/>
    <p:sldId id="285" r:id="rId19"/>
    <p:sldId id="286" r:id="rId20"/>
    <p:sldId id="25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87" d="100"/>
          <a:sy n="87" d="100"/>
        </p:scale>
        <p:origin x="-1262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E813F-90D8-4F0F-9CBE-97EFB8FCCFC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2700FB9-B11B-4C81-9203-79D8CD81F577}">
      <dgm:prSet phldrT="[Text]"/>
      <dgm:spPr/>
      <dgm:t>
        <a:bodyPr/>
        <a:lstStyle/>
        <a:p>
          <a:r>
            <a:rPr lang="en-GB" dirty="0" smtClean="0"/>
            <a:t>Consumer  Technologies</a:t>
          </a:r>
          <a:endParaRPr lang="en-GB" dirty="0"/>
        </a:p>
      </dgm:t>
    </dgm:pt>
    <dgm:pt modelId="{A54EE24D-B1DD-4E55-BF93-57038A75338C}" type="parTrans" cxnId="{7E3F155F-3FEE-4DA4-9230-30830C6AD1F2}">
      <dgm:prSet/>
      <dgm:spPr/>
      <dgm:t>
        <a:bodyPr/>
        <a:lstStyle/>
        <a:p>
          <a:endParaRPr lang="en-GB"/>
        </a:p>
      </dgm:t>
    </dgm:pt>
    <dgm:pt modelId="{B92B6841-4006-4B39-9E4C-EBF4317639F7}" type="sibTrans" cxnId="{7E3F155F-3FEE-4DA4-9230-30830C6AD1F2}">
      <dgm:prSet/>
      <dgm:spPr/>
      <dgm:t>
        <a:bodyPr/>
        <a:lstStyle/>
        <a:p>
          <a:endParaRPr lang="en-GB"/>
        </a:p>
      </dgm:t>
    </dgm:pt>
    <dgm:pt modelId="{9FF7271E-1FF4-4EB0-9EA6-B5A3757341B9}">
      <dgm:prSet phldrT="[Text]"/>
      <dgm:spPr/>
      <dgm:t>
        <a:bodyPr/>
        <a:lstStyle/>
        <a:p>
          <a:r>
            <a:rPr lang="en-GB" dirty="0" smtClean="0"/>
            <a:t>Social Media Technologies</a:t>
          </a:r>
        </a:p>
      </dgm:t>
    </dgm:pt>
    <dgm:pt modelId="{E75907C5-7984-4031-9F4B-73E54AF0CB3F}" type="parTrans" cxnId="{B3408AC8-6003-4F91-AADF-67E016764020}">
      <dgm:prSet/>
      <dgm:spPr/>
      <dgm:t>
        <a:bodyPr/>
        <a:lstStyle/>
        <a:p>
          <a:endParaRPr lang="en-GB"/>
        </a:p>
      </dgm:t>
    </dgm:pt>
    <dgm:pt modelId="{3F132F88-B886-4763-A11E-58120092FEB2}" type="sibTrans" cxnId="{B3408AC8-6003-4F91-AADF-67E016764020}">
      <dgm:prSet/>
      <dgm:spPr/>
      <dgm:t>
        <a:bodyPr/>
        <a:lstStyle/>
        <a:p>
          <a:endParaRPr lang="en-GB"/>
        </a:p>
      </dgm:t>
    </dgm:pt>
    <dgm:pt modelId="{216C899F-D00C-4331-808C-A95B1A5F2137}">
      <dgm:prSet phldrT="[Text]"/>
      <dgm:spPr/>
      <dgm:t>
        <a:bodyPr/>
        <a:lstStyle/>
        <a:p>
          <a:r>
            <a:rPr lang="en-GB" dirty="0" smtClean="0"/>
            <a:t>Internet Technologies</a:t>
          </a:r>
          <a:endParaRPr lang="en-GB" dirty="0"/>
        </a:p>
      </dgm:t>
    </dgm:pt>
    <dgm:pt modelId="{4281ED60-41D9-4344-ABCC-5C131FDFB00E}" type="parTrans" cxnId="{2A28B1D0-7881-4377-A452-18C7FD71FC8E}">
      <dgm:prSet/>
      <dgm:spPr/>
      <dgm:t>
        <a:bodyPr/>
        <a:lstStyle/>
        <a:p>
          <a:endParaRPr lang="en-GB"/>
        </a:p>
      </dgm:t>
    </dgm:pt>
    <dgm:pt modelId="{352CF729-A4CE-4636-93DA-16026FE04948}" type="sibTrans" cxnId="{2A28B1D0-7881-4377-A452-18C7FD71FC8E}">
      <dgm:prSet/>
      <dgm:spPr/>
      <dgm:t>
        <a:bodyPr/>
        <a:lstStyle/>
        <a:p>
          <a:endParaRPr lang="en-GB"/>
        </a:p>
      </dgm:t>
    </dgm:pt>
    <dgm:pt modelId="{3EB237DD-84BF-4F07-A01C-80F1CA7FB3FE}">
      <dgm:prSet/>
      <dgm:spPr/>
      <dgm:t>
        <a:bodyPr/>
        <a:lstStyle/>
        <a:p>
          <a:r>
            <a:rPr lang="en-GB" dirty="0" smtClean="0"/>
            <a:t>Visualisation Technologies</a:t>
          </a:r>
          <a:endParaRPr lang="en-GB" dirty="0"/>
        </a:p>
      </dgm:t>
    </dgm:pt>
    <dgm:pt modelId="{D5412740-A63B-4254-94F1-C103F39476BA}" type="parTrans" cxnId="{1203E5FD-E50B-463F-A43E-5F52F1EDF9B1}">
      <dgm:prSet/>
      <dgm:spPr/>
      <dgm:t>
        <a:bodyPr/>
        <a:lstStyle/>
        <a:p>
          <a:endParaRPr lang="en-GB"/>
        </a:p>
      </dgm:t>
    </dgm:pt>
    <dgm:pt modelId="{5B60A065-FC0C-4E77-AF19-B2EB57DE4810}" type="sibTrans" cxnId="{1203E5FD-E50B-463F-A43E-5F52F1EDF9B1}">
      <dgm:prSet/>
      <dgm:spPr/>
      <dgm:t>
        <a:bodyPr/>
        <a:lstStyle/>
        <a:p>
          <a:endParaRPr lang="en-GB"/>
        </a:p>
      </dgm:t>
    </dgm:pt>
    <dgm:pt modelId="{B6DDAC8D-87D4-4EC9-BAF5-CD71CD512741}">
      <dgm:prSet/>
      <dgm:spPr/>
      <dgm:t>
        <a:bodyPr/>
        <a:lstStyle/>
        <a:p>
          <a:r>
            <a:rPr lang="en-GB" dirty="0" smtClean="0"/>
            <a:t>Enabling Technologies</a:t>
          </a:r>
          <a:endParaRPr lang="en-GB" dirty="0"/>
        </a:p>
      </dgm:t>
    </dgm:pt>
    <dgm:pt modelId="{E7F47CA3-4FF7-42AF-9F94-1222D287AAC3}" type="parTrans" cxnId="{8FBCDCDF-EC98-4510-B5CE-434CCDDCD72C}">
      <dgm:prSet/>
      <dgm:spPr/>
      <dgm:t>
        <a:bodyPr/>
        <a:lstStyle/>
        <a:p>
          <a:endParaRPr lang="en-GB"/>
        </a:p>
      </dgm:t>
    </dgm:pt>
    <dgm:pt modelId="{3455FE8C-6D17-41D7-BD16-08981B3C57CF}" type="sibTrans" cxnId="{8FBCDCDF-EC98-4510-B5CE-434CCDDCD72C}">
      <dgm:prSet/>
      <dgm:spPr/>
      <dgm:t>
        <a:bodyPr/>
        <a:lstStyle/>
        <a:p>
          <a:endParaRPr lang="en-GB"/>
        </a:p>
      </dgm:t>
    </dgm:pt>
    <dgm:pt modelId="{7C4EF009-D2CE-439E-B101-C6C1001CE619}">
      <dgm:prSet/>
      <dgm:spPr/>
      <dgm:t>
        <a:bodyPr/>
        <a:lstStyle/>
        <a:p>
          <a:r>
            <a:rPr lang="en-GB" dirty="0" smtClean="0"/>
            <a:t>Learning Technologies</a:t>
          </a:r>
          <a:endParaRPr lang="en-GB" dirty="0"/>
        </a:p>
      </dgm:t>
    </dgm:pt>
    <dgm:pt modelId="{B5FAD72E-731A-4726-8A30-0DA6F5DD7289}" type="parTrans" cxnId="{6EB0A304-839F-4707-A872-888BAC7B8B13}">
      <dgm:prSet/>
      <dgm:spPr/>
      <dgm:t>
        <a:bodyPr/>
        <a:lstStyle/>
        <a:p>
          <a:endParaRPr lang="en-GB"/>
        </a:p>
      </dgm:t>
    </dgm:pt>
    <dgm:pt modelId="{F631E511-04A6-4913-ACD3-DEDBFB74A99A}" type="sibTrans" cxnId="{6EB0A304-839F-4707-A872-888BAC7B8B13}">
      <dgm:prSet/>
      <dgm:spPr/>
      <dgm:t>
        <a:bodyPr/>
        <a:lstStyle/>
        <a:p>
          <a:endParaRPr lang="en-GB"/>
        </a:p>
      </dgm:t>
    </dgm:pt>
    <dgm:pt modelId="{BEF4358D-D179-455C-BEFE-02F75C78B50F}" type="pres">
      <dgm:prSet presAssocID="{1AFE813F-90D8-4F0F-9CBE-97EFB8FCCF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8DC761B-7F7A-456B-9D5D-F991ECA24900}" type="pres">
      <dgm:prSet presAssocID="{82700FB9-B11B-4C81-9203-79D8CD81F5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A29BBB-847F-4830-9ADE-895F8DC015A3}" type="pres">
      <dgm:prSet presAssocID="{82700FB9-B11B-4C81-9203-79D8CD81F577}" presName="spNode" presStyleCnt="0"/>
      <dgm:spPr/>
    </dgm:pt>
    <dgm:pt modelId="{5745E91F-DA1F-49B6-8453-92B37813A829}" type="pres">
      <dgm:prSet presAssocID="{B92B6841-4006-4B39-9E4C-EBF4317639F7}" presName="sibTrans" presStyleLbl="sibTrans1D1" presStyleIdx="0" presStyleCnt="6"/>
      <dgm:spPr/>
      <dgm:t>
        <a:bodyPr/>
        <a:lstStyle/>
        <a:p>
          <a:endParaRPr lang="en-GB"/>
        </a:p>
      </dgm:t>
    </dgm:pt>
    <dgm:pt modelId="{9BCA11AE-5FDA-4DA0-9507-2B94DF0072C9}" type="pres">
      <dgm:prSet presAssocID="{9FF7271E-1FF4-4EB0-9EA6-B5A3757341B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E772C8-986C-4684-A055-0159A8D0D452}" type="pres">
      <dgm:prSet presAssocID="{9FF7271E-1FF4-4EB0-9EA6-B5A3757341B9}" presName="spNode" presStyleCnt="0"/>
      <dgm:spPr/>
    </dgm:pt>
    <dgm:pt modelId="{08C6B2A7-054F-4A7C-B5F0-1618E1E962F5}" type="pres">
      <dgm:prSet presAssocID="{3F132F88-B886-4763-A11E-58120092FEB2}" presName="sibTrans" presStyleLbl="sibTrans1D1" presStyleIdx="1" presStyleCnt="6"/>
      <dgm:spPr/>
      <dgm:t>
        <a:bodyPr/>
        <a:lstStyle/>
        <a:p>
          <a:endParaRPr lang="en-GB"/>
        </a:p>
      </dgm:t>
    </dgm:pt>
    <dgm:pt modelId="{424ED468-E2EE-4593-BE1F-2C8E30C64908}" type="pres">
      <dgm:prSet presAssocID="{216C899F-D00C-4331-808C-A95B1A5F213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87755D-E710-4033-A01B-3B26FE4373C0}" type="pres">
      <dgm:prSet presAssocID="{216C899F-D00C-4331-808C-A95B1A5F2137}" presName="spNode" presStyleCnt="0"/>
      <dgm:spPr/>
    </dgm:pt>
    <dgm:pt modelId="{C5FC67AE-CE0C-48F8-868B-3A0941AAEB95}" type="pres">
      <dgm:prSet presAssocID="{352CF729-A4CE-4636-93DA-16026FE04948}" presName="sibTrans" presStyleLbl="sibTrans1D1" presStyleIdx="2" presStyleCnt="6"/>
      <dgm:spPr/>
      <dgm:t>
        <a:bodyPr/>
        <a:lstStyle/>
        <a:p>
          <a:endParaRPr lang="en-GB"/>
        </a:p>
      </dgm:t>
    </dgm:pt>
    <dgm:pt modelId="{0939A329-A41A-44DA-AB0E-5079E67899F9}" type="pres">
      <dgm:prSet presAssocID="{3EB237DD-84BF-4F07-A01C-80F1CA7FB3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4ED9DE-C1F3-415F-8B30-5D63F50472EF}" type="pres">
      <dgm:prSet presAssocID="{3EB237DD-84BF-4F07-A01C-80F1CA7FB3FE}" presName="spNode" presStyleCnt="0"/>
      <dgm:spPr/>
    </dgm:pt>
    <dgm:pt modelId="{59FA61B9-FAE6-46F8-95D1-8C8B5523AA30}" type="pres">
      <dgm:prSet presAssocID="{5B60A065-FC0C-4E77-AF19-B2EB57DE4810}" presName="sibTrans" presStyleLbl="sibTrans1D1" presStyleIdx="3" presStyleCnt="6"/>
      <dgm:spPr/>
      <dgm:t>
        <a:bodyPr/>
        <a:lstStyle/>
        <a:p>
          <a:endParaRPr lang="en-GB"/>
        </a:p>
      </dgm:t>
    </dgm:pt>
    <dgm:pt modelId="{C59441E3-790E-4F98-9561-C14DD8A80A8C}" type="pres">
      <dgm:prSet presAssocID="{7C4EF009-D2CE-439E-B101-C6C1001CE61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6852C5-CD39-483B-B1ED-9CADE32537FA}" type="pres">
      <dgm:prSet presAssocID="{7C4EF009-D2CE-439E-B101-C6C1001CE619}" presName="spNode" presStyleCnt="0"/>
      <dgm:spPr/>
    </dgm:pt>
    <dgm:pt modelId="{3FC0B391-BAD6-49BC-8BDE-64B7101ECA9D}" type="pres">
      <dgm:prSet presAssocID="{F631E511-04A6-4913-ACD3-DEDBFB74A99A}" presName="sibTrans" presStyleLbl="sibTrans1D1" presStyleIdx="4" presStyleCnt="6"/>
      <dgm:spPr/>
      <dgm:t>
        <a:bodyPr/>
        <a:lstStyle/>
        <a:p>
          <a:endParaRPr lang="en-GB"/>
        </a:p>
      </dgm:t>
    </dgm:pt>
    <dgm:pt modelId="{B5446D0D-193A-4F13-88B1-9BB93AA7A767}" type="pres">
      <dgm:prSet presAssocID="{B6DDAC8D-87D4-4EC9-BAF5-CD71CD5127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49132-B95A-48B8-98C8-00599843B537}" type="pres">
      <dgm:prSet presAssocID="{B6DDAC8D-87D4-4EC9-BAF5-CD71CD512741}" presName="spNode" presStyleCnt="0"/>
      <dgm:spPr/>
    </dgm:pt>
    <dgm:pt modelId="{69A08E35-7FDC-4C71-AF11-14CF84EBC473}" type="pres">
      <dgm:prSet presAssocID="{3455FE8C-6D17-41D7-BD16-08981B3C57CF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42C2C338-4CC1-4F6B-8E1B-2940BD7EC115}" type="presOf" srcId="{82700FB9-B11B-4C81-9203-79D8CD81F577}" destId="{48DC761B-7F7A-456B-9D5D-F991ECA24900}" srcOrd="0" destOrd="0" presId="urn:microsoft.com/office/officeart/2005/8/layout/cycle6"/>
    <dgm:cxn modelId="{547CC9EE-E415-4F57-8E10-F141BFFF2F0A}" type="presOf" srcId="{216C899F-D00C-4331-808C-A95B1A5F2137}" destId="{424ED468-E2EE-4593-BE1F-2C8E30C64908}" srcOrd="0" destOrd="0" presId="urn:microsoft.com/office/officeart/2005/8/layout/cycle6"/>
    <dgm:cxn modelId="{1203E5FD-E50B-463F-A43E-5F52F1EDF9B1}" srcId="{1AFE813F-90D8-4F0F-9CBE-97EFB8FCCFC4}" destId="{3EB237DD-84BF-4F07-A01C-80F1CA7FB3FE}" srcOrd="3" destOrd="0" parTransId="{D5412740-A63B-4254-94F1-C103F39476BA}" sibTransId="{5B60A065-FC0C-4E77-AF19-B2EB57DE4810}"/>
    <dgm:cxn modelId="{4A24EBEE-CA4A-4F7D-B8A4-FE4CDF317A43}" type="presOf" srcId="{F631E511-04A6-4913-ACD3-DEDBFB74A99A}" destId="{3FC0B391-BAD6-49BC-8BDE-64B7101ECA9D}" srcOrd="0" destOrd="0" presId="urn:microsoft.com/office/officeart/2005/8/layout/cycle6"/>
    <dgm:cxn modelId="{2D14A568-4857-46EE-AC03-6A17346A123F}" type="presOf" srcId="{5B60A065-FC0C-4E77-AF19-B2EB57DE4810}" destId="{59FA61B9-FAE6-46F8-95D1-8C8B5523AA30}" srcOrd="0" destOrd="0" presId="urn:microsoft.com/office/officeart/2005/8/layout/cycle6"/>
    <dgm:cxn modelId="{C1C75ED8-9EEC-437C-806F-D97E974C9768}" type="presOf" srcId="{3455FE8C-6D17-41D7-BD16-08981B3C57CF}" destId="{69A08E35-7FDC-4C71-AF11-14CF84EBC473}" srcOrd="0" destOrd="0" presId="urn:microsoft.com/office/officeart/2005/8/layout/cycle6"/>
    <dgm:cxn modelId="{0A15DA91-371B-44E9-A727-FE195967B36B}" type="presOf" srcId="{9FF7271E-1FF4-4EB0-9EA6-B5A3757341B9}" destId="{9BCA11AE-5FDA-4DA0-9507-2B94DF0072C9}" srcOrd="0" destOrd="0" presId="urn:microsoft.com/office/officeart/2005/8/layout/cycle6"/>
    <dgm:cxn modelId="{6EB0A304-839F-4707-A872-888BAC7B8B13}" srcId="{1AFE813F-90D8-4F0F-9CBE-97EFB8FCCFC4}" destId="{7C4EF009-D2CE-439E-B101-C6C1001CE619}" srcOrd="4" destOrd="0" parTransId="{B5FAD72E-731A-4726-8A30-0DA6F5DD7289}" sibTransId="{F631E511-04A6-4913-ACD3-DEDBFB74A99A}"/>
    <dgm:cxn modelId="{2A28B1D0-7881-4377-A452-18C7FD71FC8E}" srcId="{1AFE813F-90D8-4F0F-9CBE-97EFB8FCCFC4}" destId="{216C899F-D00C-4331-808C-A95B1A5F2137}" srcOrd="2" destOrd="0" parTransId="{4281ED60-41D9-4344-ABCC-5C131FDFB00E}" sibTransId="{352CF729-A4CE-4636-93DA-16026FE04948}"/>
    <dgm:cxn modelId="{5B04DF94-24EF-4F1D-9EF3-4F651EECFE18}" type="presOf" srcId="{B92B6841-4006-4B39-9E4C-EBF4317639F7}" destId="{5745E91F-DA1F-49B6-8453-92B37813A829}" srcOrd="0" destOrd="0" presId="urn:microsoft.com/office/officeart/2005/8/layout/cycle6"/>
    <dgm:cxn modelId="{327486E4-2E48-460B-8069-FC4BD71853F8}" type="presOf" srcId="{B6DDAC8D-87D4-4EC9-BAF5-CD71CD512741}" destId="{B5446D0D-193A-4F13-88B1-9BB93AA7A767}" srcOrd="0" destOrd="0" presId="urn:microsoft.com/office/officeart/2005/8/layout/cycle6"/>
    <dgm:cxn modelId="{044B19ED-CB75-4869-85ED-6C19AD2DD69F}" type="presOf" srcId="{3F132F88-B886-4763-A11E-58120092FEB2}" destId="{08C6B2A7-054F-4A7C-B5F0-1618E1E962F5}" srcOrd="0" destOrd="0" presId="urn:microsoft.com/office/officeart/2005/8/layout/cycle6"/>
    <dgm:cxn modelId="{2E56EE0B-6D9C-4AFF-A7D7-67DCAD20ECC0}" type="presOf" srcId="{7C4EF009-D2CE-439E-B101-C6C1001CE619}" destId="{C59441E3-790E-4F98-9561-C14DD8A80A8C}" srcOrd="0" destOrd="0" presId="urn:microsoft.com/office/officeart/2005/8/layout/cycle6"/>
    <dgm:cxn modelId="{7E3F155F-3FEE-4DA4-9230-30830C6AD1F2}" srcId="{1AFE813F-90D8-4F0F-9CBE-97EFB8FCCFC4}" destId="{82700FB9-B11B-4C81-9203-79D8CD81F577}" srcOrd="0" destOrd="0" parTransId="{A54EE24D-B1DD-4E55-BF93-57038A75338C}" sibTransId="{B92B6841-4006-4B39-9E4C-EBF4317639F7}"/>
    <dgm:cxn modelId="{182C32E8-F385-4AD7-95BF-3DB932189E6C}" type="presOf" srcId="{1AFE813F-90D8-4F0F-9CBE-97EFB8FCCFC4}" destId="{BEF4358D-D179-455C-BEFE-02F75C78B50F}" srcOrd="0" destOrd="0" presId="urn:microsoft.com/office/officeart/2005/8/layout/cycle6"/>
    <dgm:cxn modelId="{AFC4FFD4-A75A-431F-B08C-543346C28F51}" type="presOf" srcId="{352CF729-A4CE-4636-93DA-16026FE04948}" destId="{C5FC67AE-CE0C-48F8-868B-3A0941AAEB95}" srcOrd="0" destOrd="0" presId="urn:microsoft.com/office/officeart/2005/8/layout/cycle6"/>
    <dgm:cxn modelId="{8FBCDCDF-EC98-4510-B5CE-434CCDDCD72C}" srcId="{1AFE813F-90D8-4F0F-9CBE-97EFB8FCCFC4}" destId="{B6DDAC8D-87D4-4EC9-BAF5-CD71CD512741}" srcOrd="5" destOrd="0" parTransId="{E7F47CA3-4FF7-42AF-9F94-1222D287AAC3}" sibTransId="{3455FE8C-6D17-41D7-BD16-08981B3C57CF}"/>
    <dgm:cxn modelId="{B3408AC8-6003-4F91-AADF-67E016764020}" srcId="{1AFE813F-90D8-4F0F-9CBE-97EFB8FCCFC4}" destId="{9FF7271E-1FF4-4EB0-9EA6-B5A3757341B9}" srcOrd="1" destOrd="0" parTransId="{E75907C5-7984-4031-9F4B-73E54AF0CB3F}" sibTransId="{3F132F88-B886-4763-A11E-58120092FEB2}"/>
    <dgm:cxn modelId="{E4BA6CD9-B179-49A7-B2EA-F1DC68C19815}" type="presOf" srcId="{3EB237DD-84BF-4F07-A01C-80F1CA7FB3FE}" destId="{0939A329-A41A-44DA-AB0E-5079E67899F9}" srcOrd="0" destOrd="0" presId="urn:microsoft.com/office/officeart/2005/8/layout/cycle6"/>
    <dgm:cxn modelId="{C725D3E7-CAF7-4E21-BDFA-7A6D8A569B46}" type="presParOf" srcId="{BEF4358D-D179-455C-BEFE-02F75C78B50F}" destId="{48DC761B-7F7A-456B-9D5D-F991ECA24900}" srcOrd="0" destOrd="0" presId="urn:microsoft.com/office/officeart/2005/8/layout/cycle6"/>
    <dgm:cxn modelId="{376C1A2C-3868-4EC8-B7BF-0DD2972DE028}" type="presParOf" srcId="{BEF4358D-D179-455C-BEFE-02F75C78B50F}" destId="{51A29BBB-847F-4830-9ADE-895F8DC015A3}" srcOrd="1" destOrd="0" presId="urn:microsoft.com/office/officeart/2005/8/layout/cycle6"/>
    <dgm:cxn modelId="{8C7A06F6-F685-464A-8AD3-3433D0FF18C4}" type="presParOf" srcId="{BEF4358D-D179-455C-BEFE-02F75C78B50F}" destId="{5745E91F-DA1F-49B6-8453-92B37813A829}" srcOrd="2" destOrd="0" presId="urn:microsoft.com/office/officeart/2005/8/layout/cycle6"/>
    <dgm:cxn modelId="{03119B43-7B72-427F-AAA1-82FC92EDEE93}" type="presParOf" srcId="{BEF4358D-D179-455C-BEFE-02F75C78B50F}" destId="{9BCA11AE-5FDA-4DA0-9507-2B94DF0072C9}" srcOrd="3" destOrd="0" presId="urn:microsoft.com/office/officeart/2005/8/layout/cycle6"/>
    <dgm:cxn modelId="{737ECF23-D369-452D-8158-69F39CDBE42D}" type="presParOf" srcId="{BEF4358D-D179-455C-BEFE-02F75C78B50F}" destId="{27E772C8-986C-4684-A055-0159A8D0D452}" srcOrd="4" destOrd="0" presId="urn:microsoft.com/office/officeart/2005/8/layout/cycle6"/>
    <dgm:cxn modelId="{434EC2DD-2E7C-4C5D-B473-577946CC240F}" type="presParOf" srcId="{BEF4358D-D179-455C-BEFE-02F75C78B50F}" destId="{08C6B2A7-054F-4A7C-B5F0-1618E1E962F5}" srcOrd="5" destOrd="0" presId="urn:microsoft.com/office/officeart/2005/8/layout/cycle6"/>
    <dgm:cxn modelId="{C8CD3704-5151-4CEF-BCD4-318C5EC62B3A}" type="presParOf" srcId="{BEF4358D-D179-455C-BEFE-02F75C78B50F}" destId="{424ED468-E2EE-4593-BE1F-2C8E30C64908}" srcOrd="6" destOrd="0" presId="urn:microsoft.com/office/officeart/2005/8/layout/cycle6"/>
    <dgm:cxn modelId="{11F217A1-271F-410E-B553-E7FC2E7B9BEE}" type="presParOf" srcId="{BEF4358D-D179-455C-BEFE-02F75C78B50F}" destId="{3C87755D-E710-4033-A01B-3B26FE4373C0}" srcOrd="7" destOrd="0" presId="urn:microsoft.com/office/officeart/2005/8/layout/cycle6"/>
    <dgm:cxn modelId="{BE875AF2-4A52-4BD4-84FA-F48329252117}" type="presParOf" srcId="{BEF4358D-D179-455C-BEFE-02F75C78B50F}" destId="{C5FC67AE-CE0C-48F8-868B-3A0941AAEB95}" srcOrd="8" destOrd="0" presId="urn:microsoft.com/office/officeart/2005/8/layout/cycle6"/>
    <dgm:cxn modelId="{45A8D937-F94D-4B54-80C3-036DF07CB11C}" type="presParOf" srcId="{BEF4358D-D179-455C-BEFE-02F75C78B50F}" destId="{0939A329-A41A-44DA-AB0E-5079E67899F9}" srcOrd="9" destOrd="0" presId="urn:microsoft.com/office/officeart/2005/8/layout/cycle6"/>
    <dgm:cxn modelId="{06D38778-E5EE-46C2-A259-CA28BDFAB369}" type="presParOf" srcId="{BEF4358D-D179-455C-BEFE-02F75C78B50F}" destId="{434ED9DE-C1F3-415F-8B30-5D63F50472EF}" srcOrd="10" destOrd="0" presId="urn:microsoft.com/office/officeart/2005/8/layout/cycle6"/>
    <dgm:cxn modelId="{4727D4D0-3629-476E-99D6-610BDC770F2B}" type="presParOf" srcId="{BEF4358D-D179-455C-BEFE-02F75C78B50F}" destId="{59FA61B9-FAE6-46F8-95D1-8C8B5523AA30}" srcOrd="11" destOrd="0" presId="urn:microsoft.com/office/officeart/2005/8/layout/cycle6"/>
    <dgm:cxn modelId="{52233E7C-31E0-4DD8-9BA2-75B027F5F00F}" type="presParOf" srcId="{BEF4358D-D179-455C-BEFE-02F75C78B50F}" destId="{C59441E3-790E-4F98-9561-C14DD8A80A8C}" srcOrd="12" destOrd="0" presId="urn:microsoft.com/office/officeart/2005/8/layout/cycle6"/>
    <dgm:cxn modelId="{FE4B1F69-1BB5-43D7-B68D-CEA3EE07856C}" type="presParOf" srcId="{BEF4358D-D179-455C-BEFE-02F75C78B50F}" destId="{7C6852C5-CD39-483B-B1ED-9CADE32537FA}" srcOrd="13" destOrd="0" presId="urn:microsoft.com/office/officeart/2005/8/layout/cycle6"/>
    <dgm:cxn modelId="{61C09877-AD9E-4C0E-8A8F-447F0DD3120A}" type="presParOf" srcId="{BEF4358D-D179-455C-BEFE-02F75C78B50F}" destId="{3FC0B391-BAD6-49BC-8BDE-64B7101ECA9D}" srcOrd="14" destOrd="0" presId="urn:microsoft.com/office/officeart/2005/8/layout/cycle6"/>
    <dgm:cxn modelId="{7622EEA7-F9B0-491C-82A5-3500C52E5891}" type="presParOf" srcId="{BEF4358D-D179-455C-BEFE-02F75C78B50F}" destId="{B5446D0D-193A-4F13-88B1-9BB93AA7A767}" srcOrd="15" destOrd="0" presId="urn:microsoft.com/office/officeart/2005/8/layout/cycle6"/>
    <dgm:cxn modelId="{C7137083-9B61-4257-B4ED-D1A8174C1796}" type="presParOf" srcId="{BEF4358D-D179-455C-BEFE-02F75C78B50F}" destId="{E4149132-B95A-48B8-98C8-00599843B537}" srcOrd="16" destOrd="0" presId="urn:microsoft.com/office/officeart/2005/8/layout/cycle6"/>
    <dgm:cxn modelId="{8398FA54-61B0-4425-81B2-628553389B4D}" type="presParOf" srcId="{BEF4358D-D179-455C-BEFE-02F75C78B50F}" destId="{69A08E35-7FDC-4C71-AF11-14CF84EBC47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1EB13-E9E8-4678-9149-84BCCEBBB734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752A44F-723E-40C4-9021-4D5F59D2D406}">
      <dgm:prSet custT="1"/>
      <dgm:spPr/>
      <dgm:t>
        <a:bodyPr/>
        <a:lstStyle/>
        <a:p>
          <a:pPr rtl="0"/>
          <a:r>
            <a:rPr lang="en-GB" sz="1000" dirty="0" smtClean="0"/>
            <a:t>3D Video</a:t>
          </a:r>
          <a:endParaRPr lang="en-GB" sz="1000" dirty="0"/>
        </a:p>
      </dgm:t>
    </dgm:pt>
    <dgm:pt modelId="{1CA06338-DD23-46CD-B973-9F06CFD2C518}" type="parTrans" cxnId="{914EDA28-A045-4027-AC2B-D095891D878E}">
      <dgm:prSet/>
      <dgm:spPr/>
      <dgm:t>
        <a:bodyPr/>
        <a:lstStyle/>
        <a:p>
          <a:endParaRPr lang="en-GB"/>
        </a:p>
      </dgm:t>
    </dgm:pt>
    <dgm:pt modelId="{B83757A5-C5F3-488E-A453-D4724954C3B7}" type="sibTrans" cxnId="{914EDA28-A045-4027-AC2B-D095891D878E}">
      <dgm:prSet/>
      <dgm:spPr/>
      <dgm:t>
        <a:bodyPr/>
        <a:lstStyle/>
        <a:p>
          <a:endParaRPr lang="en-GB"/>
        </a:p>
      </dgm:t>
    </dgm:pt>
    <dgm:pt modelId="{008EB097-2019-4A20-A4BF-546D2B43DCC8}">
      <dgm:prSet custT="1"/>
      <dgm:spPr/>
      <dgm:t>
        <a:bodyPr/>
        <a:lstStyle/>
        <a:p>
          <a:pPr rtl="0"/>
          <a:r>
            <a:rPr lang="en-GB" sz="1000" dirty="0" smtClean="0"/>
            <a:t>Electronic Publishing</a:t>
          </a:r>
          <a:endParaRPr lang="en-GB" sz="1000" dirty="0"/>
        </a:p>
      </dgm:t>
    </dgm:pt>
    <dgm:pt modelId="{5CFC9E01-37AE-41BD-8AC7-BFA8296B64CC}" type="parTrans" cxnId="{1961C1ED-E990-4837-AC47-E98D56856248}">
      <dgm:prSet/>
      <dgm:spPr/>
      <dgm:t>
        <a:bodyPr/>
        <a:lstStyle/>
        <a:p>
          <a:endParaRPr lang="en-GB"/>
        </a:p>
      </dgm:t>
    </dgm:pt>
    <dgm:pt modelId="{8DB4FDA0-4B94-478B-BC2F-613F0E193E38}" type="sibTrans" cxnId="{1961C1ED-E990-4837-AC47-E98D56856248}">
      <dgm:prSet/>
      <dgm:spPr/>
      <dgm:t>
        <a:bodyPr/>
        <a:lstStyle/>
        <a:p>
          <a:endParaRPr lang="en-GB"/>
        </a:p>
      </dgm:t>
    </dgm:pt>
    <dgm:pt modelId="{868F07B6-DD33-449D-8115-B105FE5C52EB}">
      <dgm:prSet custT="1"/>
      <dgm:spPr/>
      <dgm:t>
        <a:bodyPr/>
        <a:lstStyle/>
        <a:p>
          <a:pPr rtl="0"/>
          <a:r>
            <a:rPr lang="en-GB" sz="1000" dirty="0" smtClean="0"/>
            <a:t>Mobile Apps</a:t>
          </a:r>
          <a:endParaRPr lang="en-GB" sz="1000" dirty="0"/>
        </a:p>
      </dgm:t>
    </dgm:pt>
    <dgm:pt modelId="{36AF27BD-F5A7-4BA6-AB64-A83FA75E286F}" type="parTrans" cxnId="{DF4F7720-9D4D-4CB9-8CEE-03ED0F7F3E59}">
      <dgm:prSet/>
      <dgm:spPr/>
      <dgm:t>
        <a:bodyPr/>
        <a:lstStyle/>
        <a:p>
          <a:endParaRPr lang="en-GB"/>
        </a:p>
      </dgm:t>
    </dgm:pt>
    <dgm:pt modelId="{496D66EA-BAC2-417C-8FB3-905AA2E9FAAE}" type="sibTrans" cxnId="{DF4F7720-9D4D-4CB9-8CEE-03ED0F7F3E59}">
      <dgm:prSet/>
      <dgm:spPr/>
      <dgm:t>
        <a:bodyPr/>
        <a:lstStyle/>
        <a:p>
          <a:endParaRPr lang="en-GB"/>
        </a:p>
      </dgm:t>
    </dgm:pt>
    <dgm:pt modelId="{2B7EFC32-6FBE-43B9-8720-F673779AE26E}">
      <dgm:prSet custT="1"/>
      <dgm:spPr/>
      <dgm:t>
        <a:bodyPr/>
        <a:lstStyle/>
        <a:p>
          <a:pPr rtl="0"/>
          <a:r>
            <a:rPr lang="en-GB" sz="1000" dirty="0" smtClean="0"/>
            <a:t>Quantified Self</a:t>
          </a:r>
          <a:endParaRPr lang="en-GB" sz="1000" dirty="0"/>
        </a:p>
      </dgm:t>
    </dgm:pt>
    <dgm:pt modelId="{171D3884-D4B0-48F5-A77E-1A9AF5574E3B}" type="parTrans" cxnId="{C14BD6EE-C9EF-4EAA-9095-7EAB0DE3BE72}">
      <dgm:prSet/>
      <dgm:spPr/>
      <dgm:t>
        <a:bodyPr/>
        <a:lstStyle/>
        <a:p>
          <a:endParaRPr lang="en-GB"/>
        </a:p>
      </dgm:t>
    </dgm:pt>
    <dgm:pt modelId="{2FEA9E4B-04A3-4EC5-8771-6BE2F81415F5}" type="sibTrans" cxnId="{C14BD6EE-C9EF-4EAA-9095-7EAB0DE3BE72}">
      <dgm:prSet/>
      <dgm:spPr/>
      <dgm:t>
        <a:bodyPr/>
        <a:lstStyle/>
        <a:p>
          <a:endParaRPr lang="en-GB"/>
        </a:p>
      </dgm:t>
    </dgm:pt>
    <dgm:pt modelId="{7497C6C5-7015-42C0-9C1C-33B0BED2716C}">
      <dgm:prSet custT="1"/>
      <dgm:spPr/>
      <dgm:t>
        <a:bodyPr/>
        <a:lstStyle/>
        <a:p>
          <a:pPr rtl="0"/>
          <a:r>
            <a:rPr lang="en-GB" sz="1000" dirty="0" smtClean="0"/>
            <a:t>Tablet Computing</a:t>
          </a:r>
          <a:endParaRPr lang="en-GB" sz="1000" dirty="0"/>
        </a:p>
      </dgm:t>
    </dgm:pt>
    <dgm:pt modelId="{589E0FD2-0EBE-46F6-829D-48F2B427C1A5}" type="parTrans" cxnId="{9DD0B7B6-E0F4-4BF8-84AE-9367F4180A13}">
      <dgm:prSet/>
      <dgm:spPr/>
      <dgm:t>
        <a:bodyPr/>
        <a:lstStyle/>
        <a:p>
          <a:endParaRPr lang="en-GB"/>
        </a:p>
      </dgm:t>
    </dgm:pt>
    <dgm:pt modelId="{FA3AB89D-015A-426D-8004-EF12D54DAC52}" type="sibTrans" cxnId="{9DD0B7B6-E0F4-4BF8-84AE-9367F4180A13}">
      <dgm:prSet/>
      <dgm:spPr/>
      <dgm:t>
        <a:bodyPr/>
        <a:lstStyle/>
        <a:p>
          <a:endParaRPr lang="en-GB"/>
        </a:p>
      </dgm:t>
    </dgm:pt>
    <dgm:pt modelId="{19DB0A02-8C00-4658-8DDA-136485A9FCEC}">
      <dgm:prSet custT="1"/>
      <dgm:spPr/>
      <dgm:t>
        <a:bodyPr/>
        <a:lstStyle/>
        <a:p>
          <a:pPr rtl="0"/>
          <a:r>
            <a:rPr lang="en-GB" sz="1000" dirty="0" smtClean="0"/>
            <a:t>Telepresence</a:t>
          </a:r>
          <a:endParaRPr lang="en-GB" sz="1000" dirty="0"/>
        </a:p>
      </dgm:t>
    </dgm:pt>
    <dgm:pt modelId="{1AF09C6C-3686-4613-A26C-678C562B97EB}" type="parTrans" cxnId="{B7037A3F-1432-46D7-9673-48EC8AE26800}">
      <dgm:prSet/>
      <dgm:spPr/>
      <dgm:t>
        <a:bodyPr/>
        <a:lstStyle/>
        <a:p>
          <a:endParaRPr lang="en-GB"/>
        </a:p>
      </dgm:t>
    </dgm:pt>
    <dgm:pt modelId="{7F5E42C4-ABDA-43E0-8F17-85D19B09699C}" type="sibTrans" cxnId="{B7037A3F-1432-46D7-9673-48EC8AE26800}">
      <dgm:prSet/>
      <dgm:spPr/>
      <dgm:t>
        <a:bodyPr/>
        <a:lstStyle/>
        <a:p>
          <a:endParaRPr lang="en-GB"/>
        </a:p>
      </dgm:t>
    </dgm:pt>
    <dgm:pt modelId="{70AE1912-B398-4022-8716-B7A77A6A1B13}">
      <dgm:prSet custT="1"/>
      <dgm:spPr/>
      <dgm:t>
        <a:bodyPr/>
        <a:lstStyle/>
        <a:p>
          <a:pPr rtl="0"/>
          <a:r>
            <a:rPr lang="en-GB" sz="1000" dirty="0" smtClean="0"/>
            <a:t>Wearable Technology</a:t>
          </a:r>
          <a:endParaRPr lang="en-GB" sz="1000" dirty="0"/>
        </a:p>
      </dgm:t>
    </dgm:pt>
    <dgm:pt modelId="{89CC93F8-BCFB-44C2-B175-6D1698758512}" type="parTrans" cxnId="{A28F5A23-A86C-4E95-9E28-640F4AB2A766}">
      <dgm:prSet/>
      <dgm:spPr/>
      <dgm:t>
        <a:bodyPr/>
        <a:lstStyle/>
        <a:p>
          <a:endParaRPr lang="en-GB"/>
        </a:p>
      </dgm:t>
    </dgm:pt>
    <dgm:pt modelId="{290080A5-6219-4B7B-A67A-C9C614418C0A}" type="sibTrans" cxnId="{A28F5A23-A86C-4E95-9E28-640F4AB2A766}">
      <dgm:prSet/>
      <dgm:spPr/>
      <dgm:t>
        <a:bodyPr/>
        <a:lstStyle/>
        <a:p>
          <a:endParaRPr lang="en-GB"/>
        </a:p>
      </dgm:t>
    </dgm:pt>
    <dgm:pt modelId="{4223AD2A-EF19-4A51-80C4-E537E69A146F}">
      <dgm:prSet custT="1"/>
      <dgm:spPr/>
      <dgm:t>
        <a:bodyPr/>
        <a:lstStyle/>
        <a:p>
          <a:pPr rtl="0"/>
          <a:r>
            <a:rPr lang="en-GB" sz="1000" dirty="0" smtClean="0"/>
            <a:t>BYOD</a:t>
          </a:r>
          <a:endParaRPr lang="en-GB" sz="1000" dirty="0"/>
        </a:p>
      </dgm:t>
    </dgm:pt>
    <dgm:pt modelId="{41226D1D-0D31-4F35-8E1D-4705BF7548A2}" type="parTrans" cxnId="{3FF4F722-5CA8-4D82-88E3-DE5F7A907D8F}">
      <dgm:prSet/>
      <dgm:spPr/>
      <dgm:t>
        <a:bodyPr/>
        <a:lstStyle/>
        <a:p>
          <a:endParaRPr lang="en-GB"/>
        </a:p>
      </dgm:t>
    </dgm:pt>
    <dgm:pt modelId="{0963F513-F4AC-4B76-BA7A-5C2CC98A1799}" type="sibTrans" cxnId="{3FF4F722-5CA8-4D82-88E3-DE5F7A907D8F}">
      <dgm:prSet/>
      <dgm:spPr/>
      <dgm:t>
        <a:bodyPr/>
        <a:lstStyle/>
        <a:p>
          <a:endParaRPr lang="en-GB"/>
        </a:p>
      </dgm:t>
    </dgm:pt>
    <dgm:pt modelId="{17B42FCA-A931-4691-9B38-9DFA58A10753}">
      <dgm:prSet custT="1"/>
      <dgm:spPr/>
      <dgm:t>
        <a:bodyPr/>
        <a:lstStyle/>
        <a:p>
          <a:pPr rtl="0"/>
          <a:r>
            <a:rPr lang="en-GB" sz="1000" dirty="0" smtClean="0"/>
            <a:t>Flipped Classroom</a:t>
          </a:r>
          <a:endParaRPr lang="en-GB" sz="1000" dirty="0"/>
        </a:p>
      </dgm:t>
    </dgm:pt>
    <dgm:pt modelId="{6B9E8D77-8C32-4B27-923A-83EAFA5D83A0}" type="parTrans" cxnId="{BC714096-B1C8-4510-ABBA-212F0F887CF0}">
      <dgm:prSet/>
      <dgm:spPr/>
      <dgm:t>
        <a:bodyPr/>
        <a:lstStyle/>
        <a:p>
          <a:endParaRPr lang="en-GB"/>
        </a:p>
      </dgm:t>
    </dgm:pt>
    <dgm:pt modelId="{D5A3DD20-1041-4DCC-9654-97263DED7740}" type="sibTrans" cxnId="{BC714096-B1C8-4510-ABBA-212F0F887CF0}">
      <dgm:prSet/>
      <dgm:spPr/>
      <dgm:t>
        <a:bodyPr/>
        <a:lstStyle/>
        <a:p>
          <a:endParaRPr lang="en-GB"/>
        </a:p>
      </dgm:t>
    </dgm:pt>
    <dgm:pt modelId="{524541E8-6101-4951-903C-5AEF4A97C2D9}">
      <dgm:prSet custT="1"/>
      <dgm:spPr/>
      <dgm:t>
        <a:bodyPr/>
        <a:lstStyle/>
        <a:p>
          <a:pPr rtl="0"/>
          <a:r>
            <a:rPr lang="en-GB" sz="1000" dirty="0" smtClean="0"/>
            <a:t>Games and Gamification</a:t>
          </a:r>
          <a:endParaRPr lang="en-GB" sz="1000" dirty="0"/>
        </a:p>
      </dgm:t>
    </dgm:pt>
    <dgm:pt modelId="{9BF749B4-D1D8-45D1-A5B8-A844B58C9445}" type="parTrans" cxnId="{8324958D-309C-4890-A7DD-94CF91DA0FF7}">
      <dgm:prSet/>
      <dgm:spPr/>
      <dgm:t>
        <a:bodyPr/>
        <a:lstStyle/>
        <a:p>
          <a:endParaRPr lang="en-GB"/>
        </a:p>
      </dgm:t>
    </dgm:pt>
    <dgm:pt modelId="{06A22CD6-B55E-41B4-8FB3-40DA7BCD2FA5}" type="sibTrans" cxnId="{8324958D-309C-4890-A7DD-94CF91DA0FF7}">
      <dgm:prSet/>
      <dgm:spPr/>
      <dgm:t>
        <a:bodyPr/>
        <a:lstStyle/>
        <a:p>
          <a:endParaRPr lang="en-GB"/>
        </a:p>
      </dgm:t>
    </dgm:pt>
    <dgm:pt modelId="{2DA4E6F2-9255-4D74-A517-718BDBC08038}">
      <dgm:prSet custT="1"/>
      <dgm:spPr/>
      <dgm:t>
        <a:bodyPr/>
        <a:lstStyle/>
        <a:p>
          <a:pPr rtl="0"/>
          <a:r>
            <a:rPr lang="en-GB" sz="1000" dirty="0" smtClean="0"/>
            <a:t>Location Intelligence</a:t>
          </a:r>
          <a:endParaRPr lang="en-GB" sz="1000" dirty="0"/>
        </a:p>
      </dgm:t>
    </dgm:pt>
    <dgm:pt modelId="{4C4F4B6C-6D43-48CB-B66F-12CCC77423A2}" type="parTrans" cxnId="{59621536-9075-498F-A5BF-CC94D41E593D}">
      <dgm:prSet/>
      <dgm:spPr/>
      <dgm:t>
        <a:bodyPr/>
        <a:lstStyle/>
        <a:p>
          <a:endParaRPr lang="en-GB"/>
        </a:p>
      </dgm:t>
    </dgm:pt>
    <dgm:pt modelId="{1B29AC3D-729B-4F9A-8A18-CB3E2B198DB2}" type="sibTrans" cxnId="{59621536-9075-498F-A5BF-CC94D41E593D}">
      <dgm:prSet/>
      <dgm:spPr/>
      <dgm:t>
        <a:bodyPr/>
        <a:lstStyle/>
        <a:p>
          <a:endParaRPr lang="en-GB"/>
        </a:p>
      </dgm:t>
    </dgm:pt>
    <dgm:pt modelId="{EF0A12D9-0AE9-4EFF-B079-A71880AFD950}">
      <dgm:prSet custT="1"/>
      <dgm:spPr/>
      <dgm:t>
        <a:bodyPr/>
        <a:lstStyle/>
        <a:p>
          <a:pPr rtl="0"/>
          <a:r>
            <a:rPr lang="en-GB" sz="1000" dirty="0" err="1" smtClean="0"/>
            <a:t>Makerspaces</a:t>
          </a:r>
          <a:endParaRPr lang="en-GB" sz="1000" dirty="0"/>
        </a:p>
      </dgm:t>
    </dgm:pt>
    <dgm:pt modelId="{B6A8DEE9-5900-475C-8424-AED5205BF6DD}" type="parTrans" cxnId="{819A49A7-E83B-465A-B60A-39EE9158CAF0}">
      <dgm:prSet/>
      <dgm:spPr/>
      <dgm:t>
        <a:bodyPr/>
        <a:lstStyle/>
        <a:p>
          <a:endParaRPr lang="en-GB"/>
        </a:p>
      </dgm:t>
    </dgm:pt>
    <dgm:pt modelId="{8A80E306-E796-401D-A370-08997C1DBF94}" type="sibTrans" cxnId="{819A49A7-E83B-465A-B60A-39EE9158CAF0}">
      <dgm:prSet/>
      <dgm:spPr/>
      <dgm:t>
        <a:bodyPr/>
        <a:lstStyle/>
        <a:p>
          <a:endParaRPr lang="en-GB"/>
        </a:p>
      </dgm:t>
    </dgm:pt>
    <dgm:pt modelId="{7F35D6C2-AB81-4F77-8966-EE800B344D18}">
      <dgm:prSet custT="1"/>
      <dgm:spPr/>
      <dgm:t>
        <a:bodyPr/>
        <a:lstStyle/>
        <a:p>
          <a:pPr rtl="0"/>
          <a:r>
            <a:rPr lang="en-GB" sz="1000" dirty="0" smtClean="0"/>
            <a:t>Preservation and Conservation Technologies</a:t>
          </a:r>
          <a:endParaRPr lang="en-GB" sz="1000" dirty="0"/>
        </a:p>
      </dgm:t>
    </dgm:pt>
    <dgm:pt modelId="{DD51F160-BC84-4C6A-9C1D-D9109BFD8E56}" type="parTrans" cxnId="{B8CBF2D1-8122-4CDE-AC99-CAEEAD461A33}">
      <dgm:prSet/>
      <dgm:spPr/>
      <dgm:t>
        <a:bodyPr/>
        <a:lstStyle/>
        <a:p>
          <a:endParaRPr lang="en-GB"/>
        </a:p>
      </dgm:t>
    </dgm:pt>
    <dgm:pt modelId="{51D6620A-3C1B-48BD-9AB7-FA94784ED14E}" type="sibTrans" cxnId="{B8CBF2D1-8122-4CDE-AC99-CAEEAD461A33}">
      <dgm:prSet/>
      <dgm:spPr/>
      <dgm:t>
        <a:bodyPr/>
        <a:lstStyle/>
        <a:p>
          <a:endParaRPr lang="en-GB"/>
        </a:p>
      </dgm:t>
    </dgm:pt>
    <dgm:pt modelId="{654CEAC9-1284-4D8B-8EAA-F3CFDE5D0775}">
      <dgm:prSet custT="1"/>
      <dgm:spPr/>
      <dgm:t>
        <a:bodyPr/>
        <a:lstStyle/>
        <a:p>
          <a:pPr rtl="0"/>
          <a:r>
            <a:rPr lang="en-GB" sz="1000" dirty="0" smtClean="0"/>
            <a:t>Cloud Computing</a:t>
          </a:r>
          <a:endParaRPr lang="en-GB" sz="1000" dirty="0"/>
        </a:p>
      </dgm:t>
    </dgm:pt>
    <dgm:pt modelId="{F366B4DC-E481-4053-860F-4FCD46FA40A1}" type="parTrans" cxnId="{72447277-AC42-4816-B9BE-0C1048EF8AAE}">
      <dgm:prSet/>
      <dgm:spPr/>
      <dgm:t>
        <a:bodyPr/>
        <a:lstStyle/>
        <a:p>
          <a:endParaRPr lang="en-GB"/>
        </a:p>
      </dgm:t>
    </dgm:pt>
    <dgm:pt modelId="{7112A858-E09F-4B89-8D69-E85BF95AB260}" type="sibTrans" cxnId="{72447277-AC42-4816-B9BE-0C1048EF8AAE}">
      <dgm:prSet/>
      <dgm:spPr/>
      <dgm:t>
        <a:bodyPr/>
        <a:lstStyle/>
        <a:p>
          <a:endParaRPr lang="en-GB"/>
        </a:p>
      </dgm:t>
    </dgm:pt>
    <dgm:pt modelId="{58AEE5DF-3DC1-4206-848E-58A67B840CB6}">
      <dgm:prSet custT="1"/>
      <dgm:spPr/>
      <dgm:t>
        <a:bodyPr/>
        <a:lstStyle/>
        <a:p>
          <a:pPr rtl="0"/>
          <a:r>
            <a:rPr lang="en-GB" sz="1000" dirty="0" smtClean="0"/>
            <a:t>The Internet of Things</a:t>
          </a:r>
          <a:endParaRPr lang="en-GB" sz="1000" dirty="0"/>
        </a:p>
      </dgm:t>
    </dgm:pt>
    <dgm:pt modelId="{D5B63F86-B291-45A8-B980-9DF8F78CFFEE}" type="parTrans" cxnId="{378B1D24-11AD-4566-95EE-0F1581E3C161}">
      <dgm:prSet/>
      <dgm:spPr/>
      <dgm:t>
        <a:bodyPr/>
        <a:lstStyle/>
        <a:p>
          <a:endParaRPr lang="en-GB"/>
        </a:p>
      </dgm:t>
    </dgm:pt>
    <dgm:pt modelId="{7435AE06-A661-486D-A667-459CD30BAA34}" type="sibTrans" cxnId="{378B1D24-11AD-4566-95EE-0F1581E3C161}">
      <dgm:prSet/>
      <dgm:spPr/>
      <dgm:t>
        <a:bodyPr/>
        <a:lstStyle/>
        <a:p>
          <a:endParaRPr lang="en-GB"/>
        </a:p>
      </dgm:t>
    </dgm:pt>
    <dgm:pt modelId="{A8782135-A82A-49E0-8F9A-EA3AD8BB52DD}">
      <dgm:prSet custT="1"/>
      <dgm:spPr/>
      <dgm:t>
        <a:bodyPr/>
        <a:lstStyle/>
        <a:p>
          <a:pPr rtl="0"/>
          <a:r>
            <a:rPr lang="en-GB" sz="1000" dirty="0" smtClean="0"/>
            <a:t>Real-Time Translation</a:t>
          </a:r>
          <a:endParaRPr lang="en-GB" sz="1000" dirty="0"/>
        </a:p>
      </dgm:t>
    </dgm:pt>
    <dgm:pt modelId="{D8EF14A4-7460-45EA-8C9F-EA35DEAEE490}" type="parTrans" cxnId="{81B2AF57-CBC2-4865-9627-4E5B03BF3B4E}">
      <dgm:prSet/>
      <dgm:spPr/>
      <dgm:t>
        <a:bodyPr/>
        <a:lstStyle/>
        <a:p>
          <a:endParaRPr lang="en-GB"/>
        </a:p>
      </dgm:t>
    </dgm:pt>
    <dgm:pt modelId="{594FBDF1-4FD1-4096-8375-C04A7A3ECB07}" type="sibTrans" cxnId="{81B2AF57-CBC2-4865-9627-4E5B03BF3B4E}">
      <dgm:prSet/>
      <dgm:spPr/>
      <dgm:t>
        <a:bodyPr/>
        <a:lstStyle/>
        <a:p>
          <a:endParaRPr lang="en-GB"/>
        </a:p>
      </dgm:t>
    </dgm:pt>
    <dgm:pt modelId="{ABBC286C-7B2D-4492-96E2-450067E51A55}">
      <dgm:prSet custT="1"/>
      <dgm:spPr/>
      <dgm:t>
        <a:bodyPr/>
        <a:lstStyle/>
        <a:p>
          <a:pPr rtl="0"/>
          <a:r>
            <a:rPr lang="en-GB" sz="1000" dirty="0" smtClean="0"/>
            <a:t>Semantic Applications</a:t>
          </a:r>
          <a:endParaRPr lang="en-GB" sz="1000" dirty="0"/>
        </a:p>
      </dgm:t>
    </dgm:pt>
    <dgm:pt modelId="{C5D9BE93-7C96-40F5-A5BF-4D261E15677C}" type="parTrans" cxnId="{2452717A-507E-4EFE-8B37-87FB4625F9D2}">
      <dgm:prSet/>
      <dgm:spPr/>
      <dgm:t>
        <a:bodyPr/>
        <a:lstStyle/>
        <a:p>
          <a:endParaRPr lang="en-GB"/>
        </a:p>
      </dgm:t>
    </dgm:pt>
    <dgm:pt modelId="{CD489C25-0CFD-46A1-97E3-E0D4CC074171}" type="sibTrans" cxnId="{2452717A-507E-4EFE-8B37-87FB4625F9D2}">
      <dgm:prSet/>
      <dgm:spPr/>
      <dgm:t>
        <a:bodyPr/>
        <a:lstStyle/>
        <a:p>
          <a:endParaRPr lang="en-GB"/>
        </a:p>
      </dgm:t>
    </dgm:pt>
    <dgm:pt modelId="{AA7D1A44-44D3-4945-895B-0BAACAE7C196}">
      <dgm:prSet custT="1"/>
      <dgm:spPr/>
      <dgm:t>
        <a:bodyPr/>
        <a:lstStyle/>
        <a:p>
          <a:pPr rtl="0"/>
          <a:r>
            <a:rPr lang="en-GB" sz="1000" dirty="0" smtClean="0"/>
            <a:t>Single Sign-On</a:t>
          </a:r>
          <a:endParaRPr lang="en-GB" sz="1000" dirty="0"/>
        </a:p>
      </dgm:t>
    </dgm:pt>
    <dgm:pt modelId="{7BBF0FA8-7CAE-4174-B1DE-6B7E700B21AC}" type="parTrans" cxnId="{80FF11C1-ECE7-4837-9298-C925D6C8BD8C}">
      <dgm:prSet/>
      <dgm:spPr/>
      <dgm:t>
        <a:bodyPr/>
        <a:lstStyle/>
        <a:p>
          <a:endParaRPr lang="en-GB"/>
        </a:p>
      </dgm:t>
    </dgm:pt>
    <dgm:pt modelId="{03ACB744-5A7D-4EEC-9D4C-F59785C98FB3}" type="sibTrans" cxnId="{80FF11C1-ECE7-4837-9298-C925D6C8BD8C}">
      <dgm:prSet/>
      <dgm:spPr/>
      <dgm:t>
        <a:bodyPr/>
        <a:lstStyle/>
        <a:p>
          <a:endParaRPr lang="en-GB"/>
        </a:p>
      </dgm:t>
    </dgm:pt>
    <dgm:pt modelId="{FC52A29B-C51F-4C11-AE65-7142AEB800BB}">
      <dgm:prSet custT="1"/>
      <dgm:spPr/>
      <dgm:t>
        <a:bodyPr/>
        <a:lstStyle/>
        <a:p>
          <a:pPr rtl="0"/>
          <a:r>
            <a:rPr lang="en-GB" sz="1000" dirty="0" smtClean="0"/>
            <a:t>Syndication Tools</a:t>
          </a:r>
          <a:endParaRPr lang="en-GB" sz="1000" dirty="0"/>
        </a:p>
      </dgm:t>
    </dgm:pt>
    <dgm:pt modelId="{11C4B082-6731-43CB-BFAB-E79021F5F5E6}" type="parTrans" cxnId="{85A13A7F-EAB0-46ED-A206-CB74FEE714D4}">
      <dgm:prSet/>
      <dgm:spPr/>
      <dgm:t>
        <a:bodyPr/>
        <a:lstStyle/>
        <a:p>
          <a:endParaRPr lang="en-GB"/>
        </a:p>
      </dgm:t>
    </dgm:pt>
    <dgm:pt modelId="{9C7D6E60-FCEE-450F-9922-33053A210003}" type="sibTrans" cxnId="{85A13A7F-EAB0-46ED-A206-CB74FEE714D4}">
      <dgm:prSet/>
      <dgm:spPr/>
      <dgm:t>
        <a:bodyPr/>
        <a:lstStyle/>
        <a:p>
          <a:endParaRPr lang="en-GB"/>
        </a:p>
      </dgm:t>
    </dgm:pt>
    <dgm:pt modelId="{553ED883-B798-4521-9388-0D9CFDE3D573}">
      <dgm:prSet custT="1"/>
      <dgm:spPr/>
      <dgm:t>
        <a:bodyPr/>
        <a:lstStyle/>
        <a:p>
          <a:pPr rtl="0"/>
          <a:r>
            <a:rPr lang="en-GB" sz="1000" dirty="0" smtClean="0"/>
            <a:t>Badges/Microcredit</a:t>
          </a:r>
          <a:endParaRPr lang="en-GB" sz="1000" dirty="0"/>
        </a:p>
      </dgm:t>
    </dgm:pt>
    <dgm:pt modelId="{E7DB426C-0829-4A45-B19E-B46F515CCFA5}" type="parTrans" cxnId="{041FDB0B-25B0-4AC2-9A80-3ED4704AB0D7}">
      <dgm:prSet/>
      <dgm:spPr/>
      <dgm:t>
        <a:bodyPr/>
        <a:lstStyle/>
        <a:p>
          <a:endParaRPr lang="en-GB"/>
        </a:p>
      </dgm:t>
    </dgm:pt>
    <dgm:pt modelId="{405BCFFA-C056-4B7C-9EB1-D055EAD54752}" type="sibTrans" cxnId="{041FDB0B-25B0-4AC2-9A80-3ED4704AB0D7}">
      <dgm:prSet/>
      <dgm:spPr/>
      <dgm:t>
        <a:bodyPr/>
        <a:lstStyle/>
        <a:p>
          <a:endParaRPr lang="en-GB"/>
        </a:p>
      </dgm:t>
    </dgm:pt>
    <dgm:pt modelId="{33384139-86C3-49FF-B999-46B3261EEEED}">
      <dgm:prSet custT="1"/>
      <dgm:spPr/>
      <dgm:t>
        <a:bodyPr/>
        <a:lstStyle/>
        <a:p>
          <a:pPr rtl="0"/>
          <a:r>
            <a:rPr lang="en-GB" sz="1000" dirty="0" smtClean="0"/>
            <a:t>Learning Analytics</a:t>
          </a:r>
          <a:endParaRPr lang="en-GB" sz="1000" dirty="0"/>
        </a:p>
      </dgm:t>
    </dgm:pt>
    <dgm:pt modelId="{4007B4B0-5B8E-40CE-8143-A616BC196A62}" type="parTrans" cxnId="{1E18B442-6A0E-4F1B-BE4B-3A1D651FB057}">
      <dgm:prSet/>
      <dgm:spPr/>
      <dgm:t>
        <a:bodyPr/>
        <a:lstStyle/>
        <a:p>
          <a:endParaRPr lang="en-GB"/>
        </a:p>
      </dgm:t>
    </dgm:pt>
    <dgm:pt modelId="{03AA5D04-0211-49F6-BBC8-224F73A0E81F}" type="sibTrans" cxnId="{1E18B442-6A0E-4F1B-BE4B-3A1D651FB057}">
      <dgm:prSet/>
      <dgm:spPr/>
      <dgm:t>
        <a:bodyPr/>
        <a:lstStyle/>
        <a:p>
          <a:endParaRPr lang="en-GB"/>
        </a:p>
      </dgm:t>
    </dgm:pt>
    <dgm:pt modelId="{3EF69E02-BFA4-401A-AADC-74C9821E2BC2}">
      <dgm:prSet custT="1"/>
      <dgm:spPr/>
      <dgm:t>
        <a:bodyPr/>
        <a:lstStyle/>
        <a:p>
          <a:pPr rtl="0"/>
          <a:r>
            <a:rPr lang="en-GB" sz="1000" dirty="0" smtClean="0"/>
            <a:t>Mobile Learning</a:t>
          </a:r>
          <a:endParaRPr lang="en-GB" sz="1000" dirty="0"/>
        </a:p>
      </dgm:t>
    </dgm:pt>
    <dgm:pt modelId="{2DD259AE-1331-46A4-997C-2CA63F91E322}" type="parTrans" cxnId="{3E3A9623-3DE3-43AF-A207-BC60A90F5166}">
      <dgm:prSet/>
      <dgm:spPr/>
      <dgm:t>
        <a:bodyPr/>
        <a:lstStyle/>
        <a:p>
          <a:endParaRPr lang="en-GB"/>
        </a:p>
      </dgm:t>
    </dgm:pt>
    <dgm:pt modelId="{FB85967E-B0D5-4543-ABA1-05BA6E4B6884}" type="sibTrans" cxnId="{3E3A9623-3DE3-43AF-A207-BC60A90F5166}">
      <dgm:prSet/>
      <dgm:spPr/>
      <dgm:t>
        <a:bodyPr/>
        <a:lstStyle/>
        <a:p>
          <a:endParaRPr lang="en-GB"/>
        </a:p>
      </dgm:t>
    </dgm:pt>
    <dgm:pt modelId="{DB2C3E91-F07A-4966-B53D-F341D819B508}">
      <dgm:prSet custT="1"/>
      <dgm:spPr/>
      <dgm:t>
        <a:bodyPr/>
        <a:lstStyle/>
        <a:p>
          <a:pPr rtl="0"/>
          <a:r>
            <a:rPr lang="en-GB" sz="1000" dirty="0" smtClean="0"/>
            <a:t>MOOCs</a:t>
          </a:r>
          <a:endParaRPr lang="en-GB" sz="1000" dirty="0"/>
        </a:p>
      </dgm:t>
    </dgm:pt>
    <dgm:pt modelId="{5DD96200-4CE2-4651-A219-A49D952B5061}" type="parTrans" cxnId="{849EA832-4BA1-46DC-B09A-588F928630D8}">
      <dgm:prSet/>
      <dgm:spPr/>
      <dgm:t>
        <a:bodyPr/>
        <a:lstStyle/>
        <a:p>
          <a:endParaRPr lang="en-GB"/>
        </a:p>
      </dgm:t>
    </dgm:pt>
    <dgm:pt modelId="{E6956CC1-71B8-423C-8820-69F537DC270F}" type="sibTrans" cxnId="{849EA832-4BA1-46DC-B09A-588F928630D8}">
      <dgm:prSet/>
      <dgm:spPr/>
      <dgm:t>
        <a:bodyPr/>
        <a:lstStyle/>
        <a:p>
          <a:endParaRPr lang="en-GB"/>
        </a:p>
      </dgm:t>
    </dgm:pt>
    <dgm:pt modelId="{6A7B6557-F6F6-4960-BD75-6CF6D0A597B6}">
      <dgm:prSet custT="1"/>
      <dgm:spPr/>
      <dgm:t>
        <a:bodyPr/>
        <a:lstStyle/>
        <a:p>
          <a:pPr rtl="0"/>
          <a:r>
            <a:rPr lang="en-GB" sz="1000" dirty="0" smtClean="0"/>
            <a:t>Online Learning</a:t>
          </a:r>
          <a:endParaRPr lang="en-GB" sz="1000" dirty="0"/>
        </a:p>
      </dgm:t>
    </dgm:pt>
    <dgm:pt modelId="{D3DA7812-F1B2-44B0-9E2F-35FED9CC61CF}" type="parTrans" cxnId="{8E0E02D9-6B53-4CFD-A7AC-1A367EE60022}">
      <dgm:prSet/>
      <dgm:spPr/>
      <dgm:t>
        <a:bodyPr/>
        <a:lstStyle/>
        <a:p>
          <a:endParaRPr lang="en-GB"/>
        </a:p>
      </dgm:t>
    </dgm:pt>
    <dgm:pt modelId="{835AB2BE-B3BD-42B9-81BE-FAD3FEE792A7}" type="sibTrans" cxnId="{8E0E02D9-6B53-4CFD-A7AC-1A367EE60022}">
      <dgm:prSet/>
      <dgm:spPr/>
      <dgm:t>
        <a:bodyPr/>
        <a:lstStyle/>
        <a:p>
          <a:endParaRPr lang="en-GB"/>
        </a:p>
      </dgm:t>
    </dgm:pt>
    <dgm:pt modelId="{DCE2CF8C-AEAD-43A1-B008-E5D2E7580AB4}">
      <dgm:prSet custT="1"/>
      <dgm:spPr/>
      <dgm:t>
        <a:bodyPr/>
        <a:lstStyle/>
        <a:p>
          <a:pPr rtl="0"/>
          <a:r>
            <a:rPr lang="en-GB" sz="1000" dirty="0" smtClean="0"/>
            <a:t>Open Content</a:t>
          </a:r>
          <a:endParaRPr lang="en-GB" sz="1000" dirty="0"/>
        </a:p>
      </dgm:t>
    </dgm:pt>
    <dgm:pt modelId="{B8A18BAD-9001-4213-869E-122CC0C38B22}" type="parTrans" cxnId="{49E4A16A-46C5-46C5-A9C0-AD5C9EF619F4}">
      <dgm:prSet/>
      <dgm:spPr/>
      <dgm:t>
        <a:bodyPr/>
        <a:lstStyle/>
        <a:p>
          <a:endParaRPr lang="en-GB"/>
        </a:p>
      </dgm:t>
    </dgm:pt>
    <dgm:pt modelId="{B1753FAC-5D70-41F3-A4D7-B3D755D9CC92}" type="sibTrans" cxnId="{49E4A16A-46C5-46C5-A9C0-AD5C9EF619F4}">
      <dgm:prSet/>
      <dgm:spPr/>
      <dgm:t>
        <a:bodyPr/>
        <a:lstStyle/>
        <a:p>
          <a:endParaRPr lang="en-GB"/>
        </a:p>
      </dgm:t>
    </dgm:pt>
    <dgm:pt modelId="{6AEBAE54-311C-42C6-B905-20DE069DC045}">
      <dgm:prSet custT="1"/>
      <dgm:spPr/>
      <dgm:t>
        <a:bodyPr/>
        <a:lstStyle/>
        <a:p>
          <a:pPr rtl="0"/>
          <a:r>
            <a:rPr lang="en-GB" sz="1000" dirty="0" smtClean="0"/>
            <a:t>Open Licensing</a:t>
          </a:r>
          <a:endParaRPr lang="en-GB" sz="1000" dirty="0"/>
        </a:p>
      </dgm:t>
    </dgm:pt>
    <dgm:pt modelId="{286614F0-BC87-4518-A861-C67375256DA9}" type="parTrans" cxnId="{71A298A1-40A7-46F4-91D7-6041D99317AD}">
      <dgm:prSet/>
      <dgm:spPr/>
      <dgm:t>
        <a:bodyPr/>
        <a:lstStyle/>
        <a:p>
          <a:endParaRPr lang="en-GB"/>
        </a:p>
      </dgm:t>
    </dgm:pt>
    <dgm:pt modelId="{A2172EC7-1DD5-4148-85A1-0654AF99034F}" type="sibTrans" cxnId="{71A298A1-40A7-46F4-91D7-6041D99317AD}">
      <dgm:prSet/>
      <dgm:spPr/>
      <dgm:t>
        <a:bodyPr/>
        <a:lstStyle/>
        <a:p>
          <a:endParaRPr lang="en-GB"/>
        </a:p>
      </dgm:t>
    </dgm:pt>
    <dgm:pt modelId="{BB17B550-FADD-4EC3-9EAA-AD96AA8058AB}">
      <dgm:prSet custT="1"/>
      <dgm:spPr/>
      <dgm:t>
        <a:bodyPr/>
        <a:lstStyle/>
        <a:p>
          <a:pPr rtl="0"/>
          <a:r>
            <a:rPr lang="en-GB" sz="1000" dirty="0" smtClean="0"/>
            <a:t>Personal Learning Environments</a:t>
          </a:r>
          <a:endParaRPr lang="en-GB" sz="1000" dirty="0"/>
        </a:p>
      </dgm:t>
    </dgm:pt>
    <dgm:pt modelId="{D2E91419-98A0-439D-ADCA-26FDEF466811}" type="parTrans" cxnId="{1B12FB14-1A1F-4870-BEDB-F24F79E1937C}">
      <dgm:prSet/>
      <dgm:spPr/>
      <dgm:t>
        <a:bodyPr/>
        <a:lstStyle/>
        <a:p>
          <a:endParaRPr lang="en-GB"/>
        </a:p>
      </dgm:t>
    </dgm:pt>
    <dgm:pt modelId="{0C2E6872-716F-43B5-89EE-E9E3DD333E36}" type="sibTrans" cxnId="{1B12FB14-1A1F-4870-BEDB-F24F79E1937C}">
      <dgm:prSet/>
      <dgm:spPr/>
      <dgm:t>
        <a:bodyPr/>
        <a:lstStyle/>
        <a:p>
          <a:endParaRPr lang="en-GB"/>
        </a:p>
      </dgm:t>
    </dgm:pt>
    <dgm:pt modelId="{C52F5EE2-3055-4711-911B-8160BBC896ED}">
      <dgm:prSet custT="1"/>
      <dgm:spPr/>
      <dgm:t>
        <a:bodyPr/>
        <a:lstStyle/>
        <a:p>
          <a:pPr rtl="0"/>
          <a:r>
            <a:rPr lang="en-GB" sz="1000" dirty="0" smtClean="0"/>
            <a:t>Virtual and Remote Laboratories</a:t>
          </a:r>
          <a:endParaRPr lang="en-GB" sz="1000" dirty="0"/>
        </a:p>
      </dgm:t>
    </dgm:pt>
    <dgm:pt modelId="{0FF07723-2E0B-4E6B-82C5-10BFB9786E21}" type="parTrans" cxnId="{9DCBD8C9-5BB7-4A4C-A583-5E312C3F32B6}">
      <dgm:prSet/>
      <dgm:spPr/>
      <dgm:t>
        <a:bodyPr/>
        <a:lstStyle/>
        <a:p>
          <a:endParaRPr lang="en-GB"/>
        </a:p>
      </dgm:t>
    </dgm:pt>
    <dgm:pt modelId="{D658FC2A-3AB4-4B3A-BA4F-039D60B4BE19}" type="sibTrans" cxnId="{9DCBD8C9-5BB7-4A4C-A583-5E312C3F32B6}">
      <dgm:prSet/>
      <dgm:spPr/>
      <dgm:t>
        <a:bodyPr/>
        <a:lstStyle/>
        <a:p>
          <a:endParaRPr lang="en-GB"/>
        </a:p>
      </dgm:t>
    </dgm:pt>
    <dgm:pt modelId="{CE721B6E-A293-4F21-AE58-09919058602D}">
      <dgm:prSet custT="1"/>
      <dgm:spPr/>
      <dgm:t>
        <a:bodyPr/>
        <a:lstStyle/>
        <a:p>
          <a:pPr rtl="0"/>
          <a:r>
            <a:rPr lang="en-GB" sz="1000" dirty="0" smtClean="0"/>
            <a:t>Collaborative Environments</a:t>
          </a:r>
          <a:endParaRPr lang="en-GB" sz="1000" dirty="0"/>
        </a:p>
      </dgm:t>
    </dgm:pt>
    <dgm:pt modelId="{0E97E0C8-3B01-4F0E-A4ED-5813CAEAA45D}" type="parTrans" cxnId="{C527FDA5-8C02-409A-A594-01AA9A69B825}">
      <dgm:prSet/>
      <dgm:spPr/>
      <dgm:t>
        <a:bodyPr/>
        <a:lstStyle/>
        <a:p>
          <a:endParaRPr lang="en-GB"/>
        </a:p>
      </dgm:t>
    </dgm:pt>
    <dgm:pt modelId="{E5E5B0CA-91AA-4503-803E-785D7D5E4683}" type="sibTrans" cxnId="{C527FDA5-8C02-409A-A594-01AA9A69B825}">
      <dgm:prSet/>
      <dgm:spPr/>
      <dgm:t>
        <a:bodyPr/>
        <a:lstStyle/>
        <a:p>
          <a:endParaRPr lang="en-GB"/>
        </a:p>
      </dgm:t>
    </dgm:pt>
    <dgm:pt modelId="{11E6B505-2CD6-473A-B825-254D96721265}">
      <dgm:prSet custT="1"/>
      <dgm:spPr/>
      <dgm:t>
        <a:bodyPr/>
        <a:lstStyle/>
        <a:p>
          <a:pPr rtl="0"/>
          <a:r>
            <a:rPr lang="en-GB" sz="1000" dirty="0" smtClean="0"/>
            <a:t>Collective Intelligence</a:t>
          </a:r>
          <a:endParaRPr lang="en-GB" sz="1000" dirty="0"/>
        </a:p>
      </dgm:t>
    </dgm:pt>
    <dgm:pt modelId="{C82926F0-066B-446C-89EC-7181BA8C0966}" type="parTrans" cxnId="{680F10C3-7A97-4E80-A0CB-FC62DB91145F}">
      <dgm:prSet/>
      <dgm:spPr/>
      <dgm:t>
        <a:bodyPr/>
        <a:lstStyle/>
        <a:p>
          <a:endParaRPr lang="en-GB"/>
        </a:p>
      </dgm:t>
    </dgm:pt>
    <dgm:pt modelId="{B5AF4BF0-9E9B-4DD2-927E-D3ED0F53322F}" type="sibTrans" cxnId="{680F10C3-7A97-4E80-A0CB-FC62DB91145F}">
      <dgm:prSet/>
      <dgm:spPr/>
      <dgm:t>
        <a:bodyPr/>
        <a:lstStyle/>
        <a:p>
          <a:endParaRPr lang="en-GB"/>
        </a:p>
      </dgm:t>
    </dgm:pt>
    <dgm:pt modelId="{D4FD6FB5-D515-489C-8D5C-22A978843EDC}">
      <dgm:prSet custT="1"/>
      <dgm:spPr/>
      <dgm:t>
        <a:bodyPr/>
        <a:lstStyle/>
        <a:p>
          <a:pPr rtl="0"/>
          <a:r>
            <a:rPr lang="en-GB" sz="1000" dirty="0" err="1" smtClean="0"/>
            <a:t>Crowdfunding</a:t>
          </a:r>
          <a:endParaRPr lang="en-GB" sz="1000" dirty="0"/>
        </a:p>
      </dgm:t>
    </dgm:pt>
    <dgm:pt modelId="{8E347405-21F9-42AD-9238-068070ED87F0}" type="parTrans" cxnId="{D0A146D7-AA2A-4230-A33B-A949A0CFCD1B}">
      <dgm:prSet/>
      <dgm:spPr/>
      <dgm:t>
        <a:bodyPr/>
        <a:lstStyle/>
        <a:p>
          <a:endParaRPr lang="en-GB"/>
        </a:p>
      </dgm:t>
    </dgm:pt>
    <dgm:pt modelId="{B7E9DD2C-44F1-45B2-9590-62998A68E632}" type="sibTrans" cxnId="{D0A146D7-AA2A-4230-A33B-A949A0CFCD1B}">
      <dgm:prSet/>
      <dgm:spPr/>
      <dgm:t>
        <a:bodyPr/>
        <a:lstStyle/>
        <a:p>
          <a:endParaRPr lang="en-GB"/>
        </a:p>
      </dgm:t>
    </dgm:pt>
    <dgm:pt modelId="{BCDC6BD6-EC97-4BAE-A92F-9D6B01D7E2A6}">
      <dgm:prSet custT="1"/>
      <dgm:spPr/>
      <dgm:t>
        <a:bodyPr/>
        <a:lstStyle/>
        <a:p>
          <a:pPr rtl="0"/>
          <a:r>
            <a:rPr lang="en-GB" sz="1000" dirty="0" smtClean="0"/>
            <a:t>Crowdsourcing</a:t>
          </a:r>
          <a:endParaRPr lang="en-GB" sz="1000" dirty="0"/>
        </a:p>
      </dgm:t>
    </dgm:pt>
    <dgm:pt modelId="{EE965724-F5A8-4EB3-901A-EE3ACBF82538}" type="parTrans" cxnId="{28DD41F1-1B45-4FF1-8224-43742430304F}">
      <dgm:prSet/>
      <dgm:spPr/>
      <dgm:t>
        <a:bodyPr/>
        <a:lstStyle/>
        <a:p>
          <a:endParaRPr lang="en-GB"/>
        </a:p>
      </dgm:t>
    </dgm:pt>
    <dgm:pt modelId="{E8C0514C-09EC-4FD5-830B-894BEBA2A127}" type="sibTrans" cxnId="{28DD41F1-1B45-4FF1-8224-43742430304F}">
      <dgm:prSet/>
      <dgm:spPr/>
      <dgm:t>
        <a:bodyPr/>
        <a:lstStyle/>
        <a:p>
          <a:endParaRPr lang="en-GB"/>
        </a:p>
      </dgm:t>
    </dgm:pt>
    <dgm:pt modelId="{AD9817FF-61A4-42AF-9792-B3FA9CB86C47}">
      <dgm:prSet custT="1"/>
      <dgm:spPr/>
      <dgm:t>
        <a:bodyPr/>
        <a:lstStyle/>
        <a:p>
          <a:pPr rtl="0"/>
          <a:r>
            <a:rPr lang="en-GB" sz="1000" dirty="0" smtClean="0"/>
            <a:t>Digital Identity</a:t>
          </a:r>
          <a:endParaRPr lang="en-GB" sz="1000" dirty="0"/>
        </a:p>
      </dgm:t>
    </dgm:pt>
    <dgm:pt modelId="{9B748BB8-6867-4923-BAA0-92703783FF9F}" type="parTrans" cxnId="{2B09148C-EC50-466B-89FB-883E39A08F93}">
      <dgm:prSet/>
      <dgm:spPr/>
      <dgm:t>
        <a:bodyPr/>
        <a:lstStyle/>
        <a:p>
          <a:endParaRPr lang="en-GB"/>
        </a:p>
      </dgm:t>
    </dgm:pt>
    <dgm:pt modelId="{022E7DDE-718C-499C-AF0E-62F7BB1F0AD0}" type="sibTrans" cxnId="{2B09148C-EC50-466B-89FB-883E39A08F93}">
      <dgm:prSet/>
      <dgm:spPr/>
      <dgm:t>
        <a:bodyPr/>
        <a:lstStyle/>
        <a:p>
          <a:endParaRPr lang="en-GB"/>
        </a:p>
      </dgm:t>
    </dgm:pt>
    <dgm:pt modelId="{A7616E41-DF84-4F60-A599-62B6C80A008B}">
      <dgm:prSet custT="1"/>
      <dgm:spPr/>
      <dgm:t>
        <a:bodyPr/>
        <a:lstStyle/>
        <a:p>
          <a:pPr rtl="0"/>
          <a:r>
            <a:rPr lang="en-GB" sz="1000" dirty="0" smtClean="0"/>
            <a:t>Social Networks</a:t>
          </a:r>
          <a:endParaRPr lang="en-GB" sz="1000" dirty="0"/>
        </a:p>
      </dgm:t>
    </dgm:pt>
    <dgm:pt modelId="{E96AF4A8-3FE9-48E3-ACC2-CC1501A5936F}" type="parTrans" cxnId="{DF1E8582-0A5D-48D3-ADC4-40D37A3F65E9}">
      <dgm:prSet/>
      <dgm:spPr/>
      <dgm:t>
        <a:bodyPr/>
        <a:lstStyle/>
        <a:p>
          <a:endParaRPr lang="en-GB"/>
        </a:p>
      </dgm:t>
    </dgm:pt>
    <dgm:pt modelId="{C5832623-9433-4524-8818-B25CBB1E39B1}" type="sibTrans" cxnId="{DF1E8582-0A5D-48D3-ADC4-40D37A3F65E9}">
      <dgm:prSet/>
      <dgm:spPr/>
      <dgm:t>
        <a:bodyPr/>
        <a:lstStyle/>
        <a:p>
          <a:endParaRPr lang="en-GB"/>
        </a:p>
      </dgm:t>
    </dgm:pt>
    <dgm:pt modelId="{5C0E1F65-273C-479F-902A-B69402B80BAC}">
      <dgm:prSet custT="1"/>
      <dgm:spPr/>
      <dgm:t>
        <a:bodyPr/>
        <a:lstStyle/>
        <a:p>
          <a:pPr rtl="0"/>
          <a:r>
            <a:rPr lang="en-GB" sz="1000" dirty="0" smtClean="0"/>
            <a:t>Tacit Intelligence</a:t>
          </a:r>
          <a:endParaRPr lang="en-GB" sz="1000" dirty="0"/>
        </a:p>
      </dgm:t>
    </dgm:pt>
    <dgm:pt modelId="{3AB97244-9BAA-490B-87BC-44182A4046F0}" type="parTrans" cxnId="{83B1818F-4D31-4DD0-83C2-C870ED9C4840}">
      <dgm:prSet/>
      <dgm:spPr/>
      <dgm:t>
        <a:bodyPr/>
        <a:lstStyle/>
        <a:p>
          <a:endParaRPr lang="en-GB"/>
        </a:p>
      </dgm:t>
    </dgm:pt>
    <dgm:pt modelId="{DC991FB9-FE67-42C5-B881-45604FEAE173}" type="sibTrans" cxnId="{83B1818F-4D31-4DD0-83C2-C870ED9C4840}">
      <dgm:prSet/>
      <dgm:spPr/>
      <dgm:t>
        <a:bodyPr/>
        <a:lstStyle/>
        <a:p>
          <a:endParaRPr lang="en-GB"/>
        </a:p>
      </dgm:t>
    </dgm:pt>
    <dgm:pt modelId="{BC6DAE0B-2F0E-416F-A3B5-C3AE538FAF86}">
      <dgm:prSet custT="1"/>
      <dgm:spPr/>
      <dgm:t>
        <a:bodyPr/>
        <a:lstStyle/>
        <a:p>
          <a:pPr rtl="0"/>
          <a:r>
            <a:rPr lang="en-GB" sz="1000" dirty="0" smtClean="0"/>
            <a:t>3D Printing/Rapid Prototyping</a:t>
          </a:r>
          <a:endParaRPr lang="en-GB" sz="1000" dirty="0"/>
        </a:p>
      </dgm:t>
    </dgm:pt>
    <dgm:pt modelId="{93D50761-6C2B-4C7A-A49C-0ECE4BA3A08B}" type="parTrans" cxnId="{16E555B6-60C6-4536-AA0B-A7CE4CBDC994}">
      <dgm:prSet/>
      <dgm:spPr/>
      <dgm:t>
        <a:bodyPr/>
        <a:lstStyle/>
        <a:p>
          <a:endParaRPr lang="en-GB"/>
        </a:p>
      </dgm:t>
    </dgm:pt>
    <dgm:pt modelId="{EA642849-FA03-45C5-9E07-3DF137C8E8B0}" type="sibTrans" cxnId="{16E555B6-60C6-4536-AA0B-A7CE4CBDC994}">
      <dgm:prSet/>
      <dgm:spPr/>
      <dgm:t>
        <a:bodyPr/>
        <a:lstStyle/>
        <a:p>
          <a:endParaRPr lang="en-GB"/>
        </a:p>
      </dgm:t>
    </dgm:pt>
    <dgm:pt modelId="{EB05FB78-ADD5-47D8-BC5C-315EFFD9649B}">
      <dgm:prSet custT="1"/>
      <dgm:spPr/>
      <dgm:t>
        <a:bodyPr/>
        <a:lstStyle/>
        <a:p>
          <a:pPr rtl="0"/>
          <a:r>
            <a:rPr lang="en-GB" sz="1000" dirty="0" smtClean="0"/>
            <a:t>Augmented Reality</a:t>
          </a:r>
          <a:endParaRPr lang="en-GB" sz="1000" dirty="0"/>
        </a:p>
      </dgm:t>
    </dgm:pt>
    <dgm:pt modelId="{84935992-8406-4226-A1DC-12557B6F81A1}" type="parTrans" cxnId="{6A5D1F02-AD9D-479B-8A8F-E34B5FB05CAE}">
      <dgm:prSet/>
      <dgm:spPr/>
      <dgm:t>
        <a:bodyPr/>
        <a:lstStyle/>
        <a:p>
          <a:endParaRPr lang="en-GB"/>
        </a:p>
      </dgm:t>
    </dgm:pt>
    <dgm:pt modelId="{FFD5E094-B8E5-4364-9D7E-420FD5210383}" type="sibTrans" cxnId="{6A5D1F02-AD9D-479B-8A8F-E34B5FB05CAE}">
      <dgm:prSet/>
      <dgm:spPr/>
      <dgm:t>
        <a:bodyPr/>
        <a:lstStyle/>
        <a:p>
          <a:endParaRPr lang="en-GB"/>
        </a:p>
      </dgm:t>
    </dgm:pt>
    <dgm:pt modelId="{9264A3B3-7133-4E3F-AFB0-3528ED8F6F37}">
      <dgm:prSet custT="1"/>
      <dgm:spPr/>
      <dgm:t>
        <a:bodyPr/>
        <a:lstStyle/>
        <a:p>
          <a:pPr rtl="0"/>
          <a:r>
            <a:rPr lang="en-GB" sz="1000" dirty="0" smtClean="0"/>
            <a:t>Information Visualization</a:t>
          </a:r>
          <a:endParaRPr lang="en-GB" sz="1000" dirty="0"/>
        </a:p>
      </dgm:t>
    </dgm:pt>
    <dgm:pt modelId="{7CE29202-9C2F-4399-AECB-978102A800A8}" type="parTrans" cxnId="{46CE935C-C700-41A1-AD78-C9B367B2BA1F}">
      <dgm:prSet/>
      <dgm:spPr/>
      <dgm:t>
        <a:bodyPr/>
        <a:lstStyle/>
        <a:p>
          <a:endParaRPr lang="en-GB"/>
        </a:p>
      </dgm:t>
    </dgm:pt>
    <dgm:pt modelId="{D662E0D1-7E47-4BF6-B810-AA52E612FDFE}" type="sibTrans" cxnId="{46CE935C-C700-41A1-AD78-C9B367B2BA1F}">
      <dgm:prSet/>
      <dgm:spPr/>
      <dgm:t>
        <a:bodyPr/>
        <a:lstStyle/>
        <a:p>
          <a:endParaRPr lang="en-GB"/>
        </a:p>
      </dgm:t>
    </dgm:pt>
    <dgm:pt modelId="{C844CB6A-60C3-43C7-9463-AB7C869AD2CA}">
      <dgm:prSet custT="1"/>
      <dgm:spPr/>
      <dgm:t>
        <a:bodyPr/>
        <a:lstStyle/>
        <a:p>
          <a:pPr rtl="0"/>
          <a:r>
            <a:rPr lang="en-GB" sz="1000" dirty="0" smtClean="0"/>
            <a:t>Visual Data Analysis</a:t>
          </a:r>
          <a:endParaRPr lang="en-GB" sz="1000" dirty="0"/>
        </a:p>
      </dgm:t>
    </dgm:pt>
    <dgm:pt modelId="{257E729A-010D-4ED2-9794-EC52902A5E11}" type="parTrans" cxnId="{4A3AC4AD-4308-43AC-8330-8A67D597F07F}">
      <dgm:prSet/>
      <dgm:spPr/>
      <dgm:t>
        <a:bodyPr/>
        <a:lstStyle/>
        <a:p>
          <a:endParaRPr lang="en-GB"/>
        </a:p>
      </dgm:t>
    </dgm:pt>
    <dgm:pt modelId="{6C86D474-F5C5-44A0-B17D-4ABE92CDB417}" type="sibTrans" cxnId="{4A3AC4AD-4308-43AC-8330-8A67D597F07F}">
      <dgm:prSet/>
      <dgm:spPr/>
      <dgm:t>
        <a:bodyPr/>
        <a:lstStyle/>
        <a:p>
          <a:endParaRPr lang="en-GB"/>
        </a:p>
      </dgm:t>
    </dgm:pt>
    <dgm:pt modelId="{523E0DE8-27DB-4908-BA09-BC7FF95DC91B}">
      <dgm:prSet custT="1"/>
      <dgm:spPr/>
      <dgm:t>
        <a:bodyPr/>
        <a:lstStyle/>
        <a:p>
          <a:pPr rtl="0"/>
          <a:r>
            <a:rPr lang="en-GB" sz="1000" dirty="0" smtClean="0"/>
            <a:t>Volumetric and Holographic Displays</a:t>
          </a:r>
          <a:endParaRPr lang="en-GB" sz="1000" dirty="0"/>
        </a:p>
      </dgm:t>
    </dgm:pt>
    <dgm:pt modelId="{D89EA850-5290-4DB5-92EC-EA26FB93E108}" type="parTrans" cxnId="{B3479548-5C91-45D0-9E44-51329B10E982}">
      <dgm:prSet/>
      <dgm:spPr/>
      <dgm:t>
        <a:bodyPr/>
        <a:lstStyle/>
        <a:p>
          <a:endParaRPr lang="en-GB"/>
        </a:p>
      </dgm:t>
    </dgm:pt>
    <dgm:pt modelId="{FA4147A9-1C56-4FE6-9AE3-367FA776899E}" type="sibTrans" cxnId="{B3479548-5C91-45D0-9E44-51329B10E982}">
      <dgm:prSet/>
      <dgm:spPr/>
      <dgm:t>
        <a:bodyPr/>
        <a:lstStyle/>
        <a:p>
          <a:endParaRPr lang="en-GB"/>
        </a:p>
      </dgm:t>
    </dgm:pt>
    <dgm:pt modelId="{12EDA8B4-4F33-4380-85E8-653FBCBFF8E3}">
      <dgm:prSet custT="1"/>
      <dgm:spPr/>
      <dgm:t>
        <a:bodyPr/>
        <a:lstStyle/>
        <a:p>
          <a:pPr rtl="0"/>
          <a:r>
            <a:rPr lang="en-GB" sz="1000" dirty="0" smtClean="0"/>
            <a:t>Affective Computing</a:t>
          </a:r>
          <a:endParaRPr lang="en-GB" sz="1000" dirty="0"/>
        </a:p>
      </dgm:t>
    </dgm:pt>
    <dgm:pt modelId="{0633473B-399E-45D6-9CC4-9519EE7603C2}" type="parTrans" cxnId="{E98EA25F-9FFF-4E44-90AA-77FD5FE9B4D7}">
      <dgm:prSet/>
      <dgm:spPr/>
      <dgm:t>
        <a:bodyPr/>
        <a:lstStyle/>
        <a:p>
          <a:endParaRPr lang="en-GB"/>
        </a:p>
      </dgm:t>
    </dgm:pt>
    <dgm:pt modelId="{5B5E19DB-AEB5-46FA-8107-3B1A56B590CC}" type="sibTrans" cxnId="{E98EA25F-9FFF-4E44-90AA-77FD5FE9B4D7}">
      <dgm:prSet/>
      <dgm:spPr/>
      <dgm:t>
        <a:bodyPr/>
        <a:lstStyle/>
        <a:p>
          <a:endParaRPr lang="en-GB"/>
        </a:p>
      </dgm:t>
    </dgm:pt>
    <dgm:pt modelId="{A49B5FE7-F2CF-4C2D-BF6E-E4A8F190ABEB}">
      <dgm:prSet custT="1"/>
      <dgm:spPr/>
      <dgm:t>
        <a:bodyPr/>
        <a:lstStyle/>
        <a:p>
          <a:pPr rtl="0"/>
          <a:r>
            <a:rPr lang="en-GB" sz="1000" dirty="0" smtClean="0"/>
            <a:t>Cellular Networks</a:t>
          </a:r>
          <a:endParaRPr lang="en-GB" sz="1000" dirty="0"/>
        </a:p>
      </dgm:t>
    </dgm:pt>
    <dgm:pt modelId="{62B27B2D-F043-4172-8ED5-FDADF6D32C5C}" type="parTrans" cxnId="{CCE12819-EDBA-4EC8-96D5-7003B3E83541}">
      <dgm:prSet/>
      <dgm:spPr/>
      <dgm:t>
        <a:bodyPr/>
        <a:lstStyle/>
        <a:p>
          <a:endParaRPr lang="en-GB"/>
        </a:p>
      </dgm:t>
    </dgm:pt>
    <dgm:pt modelId="{6D49C337-A708-4071-BA15-F86BD64A6AB1}" type="sibTrans" cxnId="{CCE12819-EDBA-4EC8-96D5-7003B3E83541}">
      <dgm:prSet/>
      <dgm:spPr/>
      <dgm:t>
        <a:bodyPr/>
        <a:lstStyle/>
        <a:p>
          <a:endParaRPr lang="en-GB"/>
        </a:p>
      </dgm:t>
    </dgm:pt>
    <dgm:pt modelId="{B175952D-D93C-4539-BC40-4B0D87A302D3}">
      <dgm:prSet/>
      <dgm:spPr/>
      <dgm:t>
        <a:bodyPr/>
        <a:lstStyle/>
        <a:p>
          <a:pPr rtl="0"/>
          <a:r>
            <a:rPr lang="en-GB" dirty="0" err="1" smtClean="0"/>
            <a:t>Electrovibration</a:t>
          </a:r>
          <a:endParaRPr lang="en-GB" dirty="0"/>
        </a:p>
      </dgm:t>
    </dgm:pt>
    <dgm:pt modelId="{2861FDB7-12C8-4BED-B247-33ACADA931CD}" type="parTrans" cxnId="{A8E441A0-EEA7-4161-96BE-4A12DEF84824}">
      <dgm:prSet/>
      <dgm:spPr/>
      <dgm:t>
        <a:bodyPr/>
        <a:lstStyle/>
        <a:p>
          <a:endParaRPr lang="en-GB"/>
        </a:p>
      </dgm:t>
    </dgm:pt>
    <dgm:pt modelId="{96594EC4-7B3C-4B93-9A31-6468B96CC3A3}" type="sibTrans" cxnId="{A8E441A0-EEA7-4161-96BE-4A12DEF84824}">
      <dgm:prSet/>
      <dgm:spPr/>
      <dgm:t>
        <a:bodyPr/>
        <a:lstStyle/>
        <a:p>
          <a:endParaRPr lang="en-GB"/>
        </a:p>
      </dgm:t>
    </dgm:pt>
    <dgm:pt modelId="{B89CC0F9-BF76-47C3-B0A4-25055F809CAA}">
      <dgm:prSet custT="1"/>
      <dgm:spPr/>
      <dgm:t>
        <a:bodyPr/>
        <a:lstStyle/>
        <a:p>
          <a:pPr rtl="0"/>
          <a:r>
            <a:rPr lang="en-GB" sz="1000" dirty="0" smtClean="0"/>
            <a:t>Flexible Displays</a:t>
          </a:r>
          <a:endParaRPr lang="en-GB" sz="1000" dirty="0"/>
        </a:p>
      </dgm:t>
    </dgm:pt>
    <dgm:pt modelId="{D4C5573F-A419-4C88-BDE2-9A31F66D4EC6}" type="parTrans" cxnId="{DAC5908D-7574-4EE1-92C5-57158072010F}">
      <dgm:prSet/>
      <dgm:spPr/>
      <dgm:t>
        <a:bodyPr/>
        <a:lstStyle/>
        <a:p>
          <a:endParaRPr lang="en-GB"/>
        </a:p>
      </dgm:t>
    </dgm:pt>
    <dgm:pt modelId="{E1653A81-0717-4CEE-8940-E464679C76E6}" type="sibTrans" cxnId="{DAC5908D-7574-4EE1-92C5-57158072010F}">
      <dgm:prSet/>
      <dgm:spPr/>
      <dgm:t>
        <a:bodyPr/>
        <a:lstStyle/>
        <a:p>
          <a:endParaRPr lang="en-GB"/>
        </a:p>
      </dgm:t>
    </dgm:pt>
    <dgm:pt modelId="{0416292B-DB03-4F41-B08E-2E52D4AD5AF1}">
      <dgm:prSet custT="1"/>
      <dgm:spPr/>
      <dgm:t>
        <a:bodyPr/>
        <a:lstStyle/>
        <a:p>
          <a:pPr rtl="0"/>
          <a:r>
            <a:rPr lang="en-GB" sz="1000" dirty="0" err="1" smtClean="0"/>
            <a:t>Geolocation</a:t>
          </a:r>
          <a:endParaRPr lang="en-GB" sz="1000" dirty="0"/>
        </a:p>
      </dgm:t>
    </dgm:pt>
    <dgm:pt modelId="{7C1CF511-8116-4A42-9DE4-82D15181A677}" type="parTrans" cxnId="{C0163BAC-7080-4D34-9C92-5784AF83F925}">
      <dgm:prSet/>
      <dgm:spPr/>
      <dgm:t>
        <a:bodyPr/>
        <a:lstStyle/>
        <a:p>
          <a:endParaRPr lang="en-GB"/>
        </a:p>
      </dgm:t>
    </dgm:pt>
    <dgm:pt modelId="{D75AE476-6806-4E80-9C69-9D7F704713EA}" type="sibTrans" cxnId="{C0163BAC-7080-4D34-9C92-5784AF83F925}">
      <dgm:prSet/>
      <dgm:spPr/>
      <dgm:t>
        <a:bodyPr/>
        <a:lstStyle/>
        <a:p>
          <a:endParaRPr lang="en-GB"/>
        </a:p>
      </dgm:t>
    </dgm:pt>
    <dgm:pt modelId="{608C54A8-6BC4-4EDB-A011-BD55E6319B62}">
      <dgm:prSet custT="1"/>
      <dgm:spPr/>
      <dgm:t>
        <a:bodyPr/>
        <a:lstStyle/>
        <a:p>
          <a:pPr rtl="0"/>
          <a:r>
            <a:rPr lang="en-GB" sz="1000" dirty="0" smtClean="0"/>
            <a:t>Location-Based Services</a:t>
          </a:r>
          <a:endParaRPr lang="en-GB" sz="1000" dirty="0"/>
        </a:p>
      </dgm:t>
    </dgm:pt>
    <dgm:pt modelId="{284AF75A-6952-421E-A6A4-04E549E42642}" type="parTrans" cxnId="{DC416F0A-0E1D-4DB7-B9A7-51F743F8956D}">
      <dgm:prSet/>
      <dgm:spPr/>
      <dgm:t>
        <a:bodyPr/>
        <a:lstStyle/>
        <a:p>
          <a:endParaRPr lang="en-GB"/>
        </a:p>
      </dgm:t>
    </dgm:pt>
    <dgm:pt modelId="{BB786403-4592-44B3-AB86-8B9D68AC7879}" type="sibTrans" cxnId="{DC416F0A-0E1D-4DB7-B9A7-51F743F8956D}">
      <dgm:prSet/>
      <dgm:spPr/>
      <dgm:t>
        <a:bodyPr/>
        <a:lstStyle/>
        <a:p>
          <a:endParaRPr lang="en-GB"/>
        </a:p>
      </dgm:t>
    </dgm:pt>
    <dgm:pt modelId="{419E4EED-00D2-405E-8636-15F046FEEB7C}">
      <dgm:prSet custT="1"/>
      <dgm:spPr/>
      <dgm:t>
        <a:bodyPr/>
        <a:lstStyle/>
        <a:p>
          <a:pPr rtl="0"/>
          <a:r>
            <a:rPr lang="en-GB" sz="1000" dirty="0" smtClean="0"/>
            <a:t>Machine Learning</a:t>
          </a:r>
          <a:endParaRPr lang="en-GB" sz="1000" dirty="0"/>
        </a:p>
      </dgm:t>
    </dgm:pt>
    <dgm:pt modelId="{55103730-629D-4630-BD34-6C6560905240}" type="parTrans" cxnId="{E2117A05-4760-4A47-844E-D22AB8DB7607}">
      <dgm:prSet/>
      <dgm:spPr/>
      <dgm:t>
        <a:bodyPr/>
        <a:lstStyle/>
        <a:p>
          <a:endParaRPr lang="en-GB"/>
        </a:p>
      </dgm:t>
    </dgm:pt>
    <dgm:pt modelId="{66684B68-2A9E-47DE-B109-C40E3670F74E}" type="sibTrans" cxnId="{E2117A05-4760-4A47-844E-D22AB8DB7607}">
      <dgm:prSet/>
      <dgm:spPr/>
      <dgm:t>
        <a:bodyPr/>
        <a:lstStyle/>
        <a:p>
          <a:endParaRPr lang="en-GB"/>
        </a:p>
      </dgm:t>
    </dgm:pt>
    <dgm:pt modelId="{BA1AAFAE-4298-46C6-A4DC-6B5BE38309F1}">
      <dgm:prSet custT="1"/>
      <dgm:spPr/>
      <dgm:t>
        <a:bodyPr/>
        <a:lstStyle/>
        <a:p>
          <a:pPr rtl="0"/>
          <a:r>
            <a:rPr lang="en-GB" sz="1000" dirty="0" smtClean="0"/>
            <a:t>Mobile Broadband</a:t>
          </a:r>
          <a:endParaRPr lang="en-GB" sz="1000" dirty="0"/>
        </a:p>
      </dgm:t>
    </dgm:pt>
    <dgm:pt modelId="{5B2733CA-9277-4025-ACC7-53B2EA0CEC04}" type="parTrans" cxnId="{286DD2A7-A38D-4867-B2FD-205E99D84411}">
      <dgm:prSet/>
      <dgm:spPr/>
      <dgm:t>
        <a:bodyPr/>
        <a:lstStyle/>
        <a:p>
          <a:endParaRPr lang="en-GB"/>
        </a:p>
      </dgm:t>
    </dgm:pt>
    <dgm:pt modelId="{A72D259C-A753-4D20-B4F5-C89D904F2EB3}" type="sibTrans" cxnId="{286DD2A7-A38D-4867-B2FD-205E99D84411}">
      <dgm:prSet/>
      <dgm:spPr/>
      <dgm:t>
        <a:bodyPr/>
        <a:lstStyle/>
        <a:p>
          <a:endParaRPr lang="en-GB"/>
        </a:p>
      </dgm:t>
    </dgm:pt>
    <dgm:pt modelId="{08184C67-F7EC-4146-8489-A7DFB8A75482}">
      <dgm:prSet custT="1"/>
      <dgm:spPr/>
      <dgm:t>
        <a:bodyPr/>
        <a:lstStyle/>
        <a:p>
          <a:pPr rtl="0"/>
          <a:r>
            <a:rPr lang="en-GB" sz="1000" dirty="0" smtClean="0"/>
            <a:t>Natural User Interfaces</a:t>
          </a:r>
          <a:endParaRPr lang="en-GB" sz="1000" dirty="0"/>
        </a:p>
      </dgm:t>
    </dgm:pt>
    <dgm:pt modelId="{CD671A5C-A865-42F6-A872-F37B832FC9C5}" type="parTrans" cxnId="{3AF13ECB-7B85-4F63-BFE5-5824C8A5A280}">
      <dgm:prSet/>
      <dgm:spPr/>
      <dgm:t>
        <a:bodyPr/>
        <a:lstStyle/>
        <a:p>
          <a:endParaRPr lang="en-GB"/>
        </a:p>
      </dgm:t>
    </dgm:pt>
    <dgm:pt modelId="{3C547DE1-1012-489E-AEFA-3627F1D7F41C}" type="sibTrans" cxnId="{3AF13ECB-7B85-4F63-BFE5-5824C8A5A280}">
      <dgm:prSet/>
      <dgm:spPr/>
      <dgm:t>
        <a:bodyPr/>
        <a:lstStyle/>
        <a:p>
          <a:endParaRPr lang="en-GB"/>
        </a:p>
      </dgm:t>
    </dgm:pt>
    <dgm:pt modelId="{315B32DC-FCE3-4A57-8221-589225B75A2D}">
      <dgm:prSet custT="1"/>
      <dgm:spPr/>
      <dgm:t>
        <a:bodyPr/>
        <a:lstStyle/>
        <a:p>
          <a:pPr rtl="0"/>
          <a:r>
            <a:rPr lang="en-GB" sz="1000" dirty="0" smtClean="0"/>
            <a:t>Near Field Communication</a:t>
          </a:r>
          <a:endParaRPr lang="en-GB" sz="1000" dirty="0"/>
        </a:p>
      </dgm:t>
    </dgm:pt>
    <dgm:pt modelId="{22ABCD7E-605F-4C41-83D2-0FB31E4BCF84}" type="parTrans" cxnId="{6C0EE5B5-6D8B-4304-88AF-413810988D9E}">
      <dgm:prSet/>
      <dgm:spPr/>
      <dgm:t>
        <a:bodyPr/>
        <a:lstStyle/>
        <a:p>
          <a:endParaRPr lang="en-GB"/>
        </a:p>
      </dgm:t>
    </dgm:pt>
    <dgm:pt modelId="{C8793423-0E51-4A6E-BFFB-5BC6B2AA61A5}" type="sibTrans" cxnId="{6C0EE5B5-6D8B-4304-88AF-413810988D9E}">
      <dgm:prSet/>
      <dgm:spPr/>
      <dgm:t>
        <a:bodyPr/>
        <a:lstStyle/>
        <a:p>
          <a:endParaRPr lang="en-GB"/>
        </a:p>
      </dgm:t>
    </dgm:pt>
    <dgm:pt modelId="{7D2E0BD2-0614-4D82-90AB-746458508452}">
      <dgm:prSet custT="1"/>
      <dgm:spPr/>
      <dgm:t>
        <a:bodyPr/>
        <a:lstStyle/>
        <a:p>
          <a:pPr rtl="0"/>
          <a:r>
            <a:rPr lang="en-GB" sz="1000" dirty="0" smtClean="0"/>
            <a:t>Next-Generation Batteries</a:t>
          </a:r>
          <a:endParaRPr lang="en-GB" sz="1000" dirty="0"/>
        </a:p>
      </dgm:t>
    </dgm:pt>
    <dgm:pt modelId="{9C5777B1-3744-4D9F-A069-61A1E0AF7596}" type="parTrans" cxnId="{F2851A94-9FEC-4EE9-86BE-D05740F36AB0}">
      <dgm:prSet/>
      <dgm:spPr/>
      <dgm:t>
        <a:bodyPr/>
        <a:lstStyle/>
        <a:p>
          <a:endParaRPr lang="en-GB"/>
        </a:p>
      </dgm:t>
    </dgm:pt>
    <dgm:pt modelId="{6123DFDA-7F4E-4F74-ADDE-24209D9E2B2E}" type="sibTrans" cxnId="{F2851A94-9FEC-4EE9-86BE-D05740F36AB0}">
      <dgm:prSet/>
      <dgm:spPr/>
      <dgm:t>
        <a:bodyPr/>
        <a:lstStyle/>
        <a:p>
          <a:endParaRPr lang="en-GB"/>
        </a:p>
      </dgm:t>
    </dgm:pt>
    <dgm:pt modelId="{A07C1361-776E-41F1-B748-0EF9410FB8EF}">
      <dgm:prSet custT="1"/>
      <dgm:spPr/>
      <dgm:t>
        <a:bodyPr/>
        <a:lstStyle/>
        <a:p>
          <a:pPr rtl="0"/>
          <a:r>
            <a:rPr lang="en-GB" sz="1000" dirty="0" smtClean="0"/>
            <a:t>Open Hardware</a:t>
          </a:r>
          <a:endParaRPr lang="en-GB" sz="1000" dirty="0"/>
        </a:p>
      </dgm:t>
    </dgm:pt>
    <dgm:pt modelId="{437982D9-46F9-46F5-9825-07E9E6DD0003}" type="parTrans" cxnId="{F51E788A-2E4D-489F-9CCD-AB74795FC717}">
      <dgm:prSet/>
      <dgm:spPr/>
      <dgm:t>
        <a:bodyPr/>
        <a:lstStyle/>
        <a:p>
          <a:endParaRPr lang="en-GB"/>
        </a:p>
      </dgm:t>
    </dgm:pt>
    <dgm:pt modelId="{525D84C6-91A8-4323-A316-B28FC7F42C70}" type="sibTrans" cxnId="{F51E788A-2E4D-489F-9CCD-AB74795FC717}">
      <dgm:prSet/>
      <dgm:spPr/>
      <dgm:t>
        <a:bodyPr/>
        <a:lstStyle/>
        <a:p>
          <a:endParaRPr lang="en-GB"/>
        </a:p>
      </dgm:t>
    </dgm:pt>
    <dgm:pt modelId="{EDC49BF0-0715-4AB4-9A5B-75FC6B37B569}">
      <dgm:prSet custT="1"/>
      <dgm:spPr/>
      <dgm:t>
        <a:bodyPr/>
        <a:lstStyle/>
        <a:p>
          <a:pPr rtl="0"/>
          <a:r>
            <a:rPr lang="en-GB" sz="1000" dirty="0" smtClean="0"/>
            <a:t>Speech-to-Speech Translation</a:t>
          </a:r>
          <a:endParaRPr lang="en-GB" sz="1000" dirty="0"/>
        </a:p>
      </dgm:t>
    </dgm:pt>
    <dgm:pt modelId="{708CBB72-E7BE-4741-B61F-B35128B814CF}" type="parTrans" cxnId="{9924B9B0-BC11-45DE-B87B-639DABAC9638}">
      <dgm:prSet/>
      <dgm:spPr/>
      <dgm:t>
        <a:bodyPr/>
        <a:lstStyle/>
        <a:p>
          <a:endParaRPr lang="en-GB"/>
        </a:p>
      </dgm:t>
    </dgm:pt>
    <dgm:pt modelId="{31842024-5EF2-48E4-9026-1782B2C38EBC}" type="sibTrans" cxnId="{9924B9B0-BC11-45DE-B87B-639DABAC9638}">
      <dgm:prSet/>
      <dgm:spPr/>
      <dgm:t>
        <a:bodyPr/>
        <a:lstStyle/>
        <a:p>
          <a:endParaRPr lang="en-GB"/>
        </a:p>
      </dgm:t>
    </dgm:pt>
    <dgm:pt modelId="{FEF7401E-D028-41E8-B9CF-B41C25C5BEBD}">
      <dgm:prSet custT="1"/>
      <dgm:spPr/>
      <dgm:t>
        <a:bodyPr/>
        <a:lstStyle/>
        <a:p>
          <a:pPr rtl="0"/>
          <a:r>
            <a:rPr lang="en-GB" sz="1000" dirty="0" smtClean="0"/>
            <a:t>Statistical Machine Translation</a:t>
          </a:r>
          <a:endParaRPr lang="en-GB" sz="1000" dirty="0"/>
        </a:p>
      </dgm:t>
    </dgm:pt>
    <dgm:pt modelId="{B609AA7E-698E-43BA-862C-81F5900046FD}" type="parTrans" cxnId="{CA27FC1C-E17C-4CCE-B28C-E012C96DCDB4}">
      <dgm:prSet/>
      <dgm:spPr/>
      <dgm:t>
        <a:bodyPr/>
        <a:lstStyle/>
        <a:p>
          <a:endParaRPr lang="en-GB"/>
        </a:p>
      </dgm:t>
    </dgm:pt>
    <dgm:pt modelId="{A508FCD3-7DB8-4DA0-85F9-6F66F9FFAC2B}" type="sibTrans" cxnId="{CA27FC1C-E17C-4CCE-B28C-E012C96DCDB4}">
      <dgm:prSet/>
      <dgm:spPr/>
      <dgm:t>
        <a:bodyPr/>
        <a:lstStyle/>
        <a:p>
          <a:endParaRPr lang="en-GB"/>
        </a:p>
      </dgm:t>
    </dgm:pt>
    <dgm:pt modelId="{583E4481-B3F1-478C-A0D4-B9A0446BF5E8}">
      <dgm:prSet custT="1"/>
      <dgm:spPr/>
      <dgm:t>
        <a:bodyPr/>
        <a:lstStyle/>
        <a:p>
          <a:pPr rtl="0"/>
          <a:r>
            <a:rPr lang="en-GB" sz="1000" dirty="0" smtClean="0"/>
            <a:t>Virtual Assistants</a:t>
          </a:r>
          <a:endParaRPr lang="en-GB" sz="1000" dirty="0"/>
        </a:p>
      </dgm:t>
    </dgm:pt>
    <dgm:pt modelId="{A2560E96-4B7F-4F5F-8C26-8BF7CE793FDF}" type="parTrans" cxnId="{A844ABCA-CB4C-4E00-8879-05BC7F83AF9B}">
      <dgm:prSet/>
      <dgm:spPr/>
      <dgm:t>
        <a:bodyPr/>
        <a:lstStyle/>
        <a:p>
          <a:endParaRPr lang="en-GB"/>
        </a:p>
      </dgm:t>
    </dgm:pt>
    <dgm:pt modelId="{4CD55B2C-67BE-4116-937C-815F82F1BD32}" type="sibTrans" cxnId="{A844ABCA-CB4C-4E00-8879-05BC7F83AF9B}">
      <dgm:prSet/>
      <dgm:spPr/>
      <dgm:t>
        <a:bodyPr/>
        <a:lstStyle/>
        <a:p>
          <a:endParaRPr lang="en-GB"/>
        </a:p>
      </dgm:t>
    </dgm:pt>
    <dgm:pt modelId="{D6026EB9-FD33-493C-A427-FB8D70841E9F}">
      <dgm:prSet custT="1"/>
      <dgm:spPr/>
      <dgm:t>
        <a:bodyPr/>
        <a:lstStyle/>
        <a:p>
          <a:pPr rtl="0"/>
          <a:r>
            <a:rPr lang="en-GB" sz="1000" dirty="0" smtClean="0"/>
            <a:t>Wireless Power</a:t>
          </a:r>
          <a:endParaRPr lang="en-GB" sz="1000" dirty="0"/>
        </a:p>
      </dgm:t>
    </dgm:pt>
    <dgm:pt modelId="{027D8949-6F51-4035-890D-B2A9A9A62DF3}" type="parTrans" cxnId="{87D204E6-F2BB-40DE-9B1E-B88769FC6F26}">
      <dgm:prSet/>
      <dgm:spPr/>
      <dgm:t>
        <a:bodyPr/>
        <a:lstStyle/>
        <a:p>
          <a:endParaRPr lang="en-GB"/>
        </a:p>
      </dgm:t>
    </dgm:pt>
    <dgm:pt modelId="{A62421AA-1D2E-47B2-9F7F-2002D50B3EBA}" type="sibTrans" cxnId="{87D204E6-F2BB-40DE-9B1E-B88769FC6F26}">
      <dgm:prSet/>
      <dgm:spPr/>
      <dgm:t>
        <a:bodyPr/>
        <a:lstStyle/>
        <a:p>
          <a:endParaRPr lang="en-GB"/>
        </a:p>
      </dgm:t>
    </dgm:pt>
    <dgm:pt modelId="{F80602BD-97D0-4E84-8DCB-96F726FBF1F5}" type="pres">
      <dgm:prSet presAssocID="{65B1EB13-E9E8-4678-9149-84BCCEBBB73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51B5BEA1-5F49-411B-8432-18B6A9F1F44B}" type="pres">
      <dgm:prSet presAssocID="{7752A44F-723E-40C4-9021-4D5F59D2D406}" presName="compNode" presStyleCnt="0"/>
      <dgm:spPr/>
    </dgm:pt>
    <dgm:pt modelId="{57242ADD-7009-4CF4-B688-254526395AAE}" type="pres">
      <dgm:prSet presAssocID="{7752A44F-723E-40C4-9021-4D5F59D2D406}" presName="dummyConnPt" presStyleCnt="0"/>
      <dgm:spPr/>
    </dgm:pt>
    <dgm:pt modelId="{C776B42F-B209-4CA2-B20C-820CE9514F60}" type="pres">
      <dgm:prSet presAssocID="{7752A44F-723E-40C4-9021-4D5F59D2D406}" presName="node" presStyleLbl="node1" presStyleIdx="0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7EB211-E40C-43DE-92D4-B64BC3213B53}" type="pres">
      <dgm:prSet presAssocID="{B83757A5-C5F3-488E-A453-D4724954C3B7}" presName="sibTrans" presStyleLbl="bgSibTrans2D1" presStyleIdx="0" presStyleCnt="55"/>
      <dgm:spPr/>
      <dgm:t>
        <a:bodyPr/>
        <a:lstStyle/>
        <a:p>
          <a:endParaRPr lang="en-GB"/>
        </a:p>
      </dgm:t>
    </dgm:pt>
    <dgm:pt modelId="{5AC6949C-6522-4E15-8167-118AD1E4726A}" type="pres">
      <dgm:prSet presAssocID="{008EB097-2019-4A20-A4BF-546D2B43DCC8}" presName="compNode" presStyleCnt="0"/>
      <dgm:spPr/>
    </dgm:pt>
    <dgm:pt modelId="{D3D263AC-CFE4-4011-A7BE-3F3D35EA3EED}" type="pres">
      <dgm:prSet presAssocID="{008EB097-2019-4A20-A4BF-546D2B43DCC8}" presName="dummyConnPt" presStyleCnt="0"/>
      <dgm:spPr/>
    </dgm:pt>
    <dgm:pt modelId="{3383EC3F-3BED-4B5E-99A2-34C6FC054ECA}" type="pres">
      <dgm:prSet presAssocID="{008EB097-2019-4A20-A4BF-546D2B43DCC8}" presName="node" presStyleLbl="node1" presStyleIdx="1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E3632A-9501-47E7-98B8-329FB6915C8E}" type="pres">
      <dgm:prSet presAssocID="{8DB4FDA0-4B94-478B-BC2F-613F0E193E38}" presName="sibTrans" presStyleLbl="bgSibTrans2D1" presStyleIdx="1" presStyleCnt="55"/>
      <dgm:spPr/>
      <dgm:t>
        <a:bodyPr/>
        <a:lstStyle/>
        <a:p>
          <a:endParaRPr lang="en-GB"/>
        </a:p>
      </dgm:t>
    </dgm:pt>
    <dgm:pt modelId="{9E129ECF-DB78-442A-AEE1-38A37236D51A}" type="pres">
      <dgm:prSet presAssocID="{868F07B6-DD33-449D-8115-B105FE5C52EB}" presName="compNode" presStyleCnt="0"/>
      <dgm:spPr/>
    </dgm:pt>
    <dgm:pt modelId="{FD4587A9-2CE3-4BDC-BE3B-730FA14AD750}" type="pres">
      <dgm:prSet presAssocID="{868F07B6-DD33-449D-8115-B105FE5C52EB}" presName="dummyConnPt" presStyleCnt="0"/>
      <dgm:spPr/>
    </dgm:pt>
    <dgm:pt modelId="{4CF0A42A-7C54-4022-A54F-4DFE68A4E22D}" type="pres">
      <dgm:prSet presAssocID="{868F07B6-DD33-449D-8115-B105FE5C52EB}" presName="node" presStyleLbl="node1" presStyleIdx="2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2ACD88-B05C-4412-9567-42FD9BFF1843}" type="pres">
      <dgm:prSet presAssocID="{496D66EA-BAC2-417C-8FB3-905AA2E9FAAE}" presName="sibTrans" presStyleLbl="bgSibTrans2D1" presStyleIdx="2" presStyleCnt="55"/>
      <dgm:spPr/>
      <dgm:t>
        <a:bodyPr/>
        <a:lstStyle/>
        <a:p>
          <a:endParaRPr lang="en-GB"/>
        </a:p>
      </dgm:t>
    </dgm:pt>
    <dgm:pt modelId="{49BDF79F-EBC8-4CC3-874D-5E92F7F1FD4C}" type="pres">
      <dgm:prSet presAssocID="{2B7EFC32-6FBE-43B9-8720-F673779AE26E}" presName="compNode" presStyleCnt="0"/>
      <dgm:spPr/>
    </dgm:pt>
    <dgm:pt modelId="{A5930160-8D11-4129-8570-7B2865F91375}" type="pres">
      <dgm:prSet presAssocID="{2B7EFC32-6FBE-43B9-8720-F673779AE26E}" presName="dummyConnPt" presStyleCnt="0"/>
      <dgm:spPr/>
    </dgm:pt>
    <dgm:pt modelId="{DAD31A22-843A-4343-89D6-2DE4B5FC6194}" type="pres">
      <dgm:prSet presAssocID="{2B7EFC32-6FBE-43B9-8720-F673779AE26E}" presName="node" presStyleLbl="node1" presStyleIdx="3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6CD59E-5D59-4E3C-B392-DB41BADB5028}" type="pres">
      <dgm:prSet presAssocID="{2FEA9E4B-04A3-4EC5-8771-6BE2F81415F5}" presName="sibTrans" presStyleLbl="bgSibTrans2D1" presStyleIdx="3" presStyleCnt="55"/>
      <dgm:spPr/>
      <dgm:t>
        <a:bodyPr/>
        <a:lstStyle/>
        <a:p>
          <a:endParaRPr lang="en-GB"/>
        </a:p>
      </dgm:t>
    </dgm:pt>
    <dgm:pt modelId="{1DF34B82-2738-4E79-88B0-2662096500D0}" type="pres">
      <dgm:prSet presAssocID="{7497C6C5-7015-42C0-9C1C-33B0BED2716C}" presName="compNode" presStyleCnt="0"/>
      <dgm:spPr/>
    </dgm:pt>
    <dgm:pt modelId="{2C032269-7F67-4E0A-9645-DB5AC527A31A}" type="pres">
      <dgm:prSet presAssocID="{7497C6C5-7015-42C0-9C1C-33B0BED2716C}" presName="dummyConnPt" presStyleCnt="0"/>
      <dgm:spPr/>
    </dgm:pt>
    <dgm:pt modelId="{608C971C-9D97-4BEF-B38B-6E6D4B82F244}" type="pres">
      <dgm:prSet presAssocID="{7497C6C5-7015-42C0-9C1C-33B0BED2716C}" presName="node" presStyleLbl="node1" presStyleIdx="4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26B4AD-6DC3-44B2-9A22-11952EF20643}" type="pres">
      <dgm:prSet presAssocID="{FA3AB89D-015A-426D-8004-EF12D54DAC52}" presName="sibTrans" presStyleLbl="bgSibTrans2D1" presStyleIdx="4" presStyleCnt="55"/>
      <dgm:spPr/>
      <dgm:t>
        <a:bodyPr/>
        <a:lstStyle/>
        <a:p>
          <a:endParaRPr lang="en-GB"/>
        </a:p>
      </dgm:t>
    </dgm:pt>
    <dgm:pt modelId="{6547D611-8505-4247-B67C-8BD8BF08A31B}" type="pres">
      <dgm:prSet presAssocID="{19DB0A02-8C00-4658-8DDA-136485A9FCEC}" presName="compNode" presStyleCnt="0"/>
      <dgm:spPr/>
    </dgm:pt>
    <dgm:pt modelId="{7660256B-D11F-46BD-8A2D-57FCAC31F77D}" type="pres">
      <dgm:prSet presAssocID="{19DB0A02-8C00-4658-8DDA-136485A9FCEC}" presName="dummyConnPt" presStyleCnt="0"/>
      <dgm:spPr/>
    </dgm:pt>
    <dgm:pt modelId="{1755CD9B-8D15-40F3-80D7-FFAB23430245}" type="pres">
      <dgm:prSet presAssocID="{19DB0A02-8C00-4658-8DDA-136485A9FCEC}" presName="node" presStyleLbl="node1" presStyleIdx="5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D3342A-69B8-41C7-8501-2D59B099DE56}" type="pres">
      <dgm:prSet presAssocID="{7F5E42C4-ABDA-43E0-8F17-85D19B09699C}" presName="sibTrans" presStyleLbl="bgSibTrans2D1" presStyleIdx="5" presStyleCnt="55"/>
      <dgm:spPr/>
      <dgm:t>
        <a:bodyPr/>
        <a:lstStyle/>
        <a:p>
          <a:endParaRPr lang="en-GB"/>
        </a:p>
      </dgm:t>
    </dgm:pt>
    <dgm:pt modelId="{4650078F-CBAF-4979-A9C6-7BBF2B8316E7}" type="pres">
      <dgm:prSet presAssocID="{70AE1912-B398-4022-8716-B7A77A6A1B13}" presName="compNode" presStyleCnt="0"/>
      <dgm:spPr/>
    </dgm:pt>
    <dgm:pt modelId="{E440C896-4929-4301-A755-466667684BB1}" type="pres">
      <dgm:prSet presAssocID="{70AE1912-B398-4022-8716-B7A77A6A1B13}" presName="dummyConnPt" presStyleCnt="0"/>
      <dgm:spPr/>
    </dgm:pt>
    <dgm:pt modelId="{BA184669-1ED8-4228-8D33-7BE8E82E78F6}" type="pres">
      <dgm:prSet presAssocID="{70AE1912-B398-4022-8716-B7A77A6A1B13}" presName="node" presStyleLbl="node1" presStyleIdx="6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88F95-E63D-4BEC-A1F5-BE2D31CFE58A}" type="pres">
      <dgm:prSet presAssocID="{290080A5-6219-4B7B-A67A-C9C614418C0A}" presName="sibTrans" presStyleLbl="bgSibTrans2D1" presStyleIdx="6" presStyleCnt="55"/>
      <dgm:spPr/>
      <dgm:t>
        <a:bodyPr/>
        <a:lstStyle/>
        <a:p>
          <a:endParaRPr lang="en-GB"/>
        </a:p>
      </dgm:t>
    </dgm:pt>
    <dgm:pt modelId="{7971D5CC-3E56-4BD0-8FDB-8369A5E96618}" type="pres">
      <dgm:prSet presAssocID="{4223AD2A-EF19-4A51-80C4-E537E69A146F}" presName="compNode" presStyleCnt="0"/>
      <dgm:spPr/>
    </dgm:pt>
    <dgm:pt modelId="{E7D19886-DC7E-47CB-8C26-0FB8CFAD8C99}" type="pres">
      <dgm:prSet presAssocID="{4223AD2A-EF19-4A51-80C4-E537E69A146F}" presName="dummyConnPt" presStyleCnt="0"/>
      <dgm:spPr/>
    </dgm:pt>
    <dgm:pt modelId="{DF49B2E9-783D-4CC9-A67F-5EE438F03FA8}" type="pres">
      <dgm:prSet presAssocID="{4223AD2A-EF19-4A51-80C4-E537E69A146F}" presName="node" presStyleLbl="node1" presStyleIdx="7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E84731-7A47-42FA-B774-9F2887317BD6}" type="pres">
      <dgm:prSet presAssocID="{0963F513-F4AC-4B76-BA7A-5C2CC98A1799}" presName="sibTrans" presStyleLbl="bgSibTrans2D1" presStyleIdx="7" presStyleCnt="55"/>
      <dgm:spPr/>
      <dgm:t>
        <a:bodyPr/>
        <a:lstStyle/>
        <a:p>
          <a:endParaRPr lang="en-GB"/>
        </a:p>
      </dgm:t>
    </dgm:pt>
    <dgm:pt modelId="{9272ABEF-D141-4993-A590-E270D2556C95}" type="pres">
      <dgm:prSet presAssocID="{17B42FCA-A931-4691-9B38-9DFA58A10753}" presName="compNode" presStyleCnt="0"/>
      <dgm:spPr/>
    </dgm:pt>
    <dgm:pt modelId="{14742492-1078-48A8-97F6-6D03B96A177F}" type="pres">
      <dgm:prSet presAssocID="{17B42FCA-A931-4691-9B38-9DFA58A10753}" presName="dummyConnPt" presStyleCnt="0"/>
      <dgm:spPr/>
    </dgm:pt>
    <dgm:pt modelId="{2D9679D2-EB8C-4C15-AAEB-D152F7B056EA}" type="pres">
      <dgm:prSet presAssocID="{17B42FCA-A931-4691-9B38-9DFA58A10753}" presName="node" presStyleLbl="node1" presStyleIdx="8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B813E1-EAEE-45C2-B6C5-E0C0CEBDF39A}" type="pres">
      <dgm:prSet presAssocID="{D5A3DD20-1041-4DCC-9654-97263DED7740}" presName="sibTrans" presStyleLbl="bgSibTrans2D1" presStyleIdx="8" presStyleCnt="55"/>
      <dgm:spPr/>
      <dgm:t>
        <a:bodyPr/>
        <a:lstStyle/>
        <a:p>
          <a:endParaRPr lang="en-GB"/>
        </a:p>
      </dgm:t>
    </dgm:pt>
    <dgm:pt modelId="{4D63367A-A693-4A60-9D5E-C169ED80F19D}" type="pres">
      <dgm:prSet presAssocID="{524541E8-6101-4951-903C-5AEF4A97C2D9}" presName="compNode" presStyleCnt="0"/>
      <dgm:spPr/>
    </dgm:pt>
    <dgm:pt modelId="{D6C26FC1-38DD-4097-A1EB-BF0B36D760C0}" type="pres">
      <dgm:prSet presAssocID="{524541E8-6101-4951-903C-5AEF4A97C2D9}" presName="dummyConnPt" presStyleCnt="0"/>
      <dgm:spPr/>
    </dgm:pt>
    <dgm:pt modelId="{9E1E79EF-E725-447C-AE85-1F2803B75097}" type="pres">
      <dgm:prSet presAssocID="{524541E8-6101-4951-903C-5AEF4A97C2D9}" presName="node" presStyleLbl="node1" presStyleIdx="9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A3AA5A-8667-4825-9C55-81946A20A8F7}" type="pres">
      <dgm:prSet presAssocID="{06A22CD6-B55E-41B4-8FB3-40DA7BCD2FA5}" presName="sibTrans" presStyleLbl="bgSibTrans2D1" presStyleIdx="9" presStyleCnt="55"/>
      <dgm:spPr/>
      <dgm:t>
        <a:bodyPr/>
        <a:lstStyle/>
        <a:p>
          <a:endParaRPr lang="en-GB"/>
        </a:p>
      </dgm:t>
    </dgm:pt>
    <dgm:pt modelId="{9B389650-D368-493E-A01B-74817C1B84A2}" type="pres">
      <dgm:prSet presAssocID="{2DA4E6F2-9255-4D74-A517-718BDBC08038}" presName="compNode" presStyleCnt="0"/>
      <dgm:spPr/>
    </dgm:pt>
    <dgm:pt modelId="{315D97FC-4058-4A78-B5DB-0CCA08186BC0}" type="pres">
      <dgm:prSet presAssocID="{2DA4E6F2-9255-4D74-A517-718BDBC08038}" presName="dummyConnPt" presStyleCnt="0"/>
      <dgm:spPr/>
    </dgm:pt>
    <dgm:pt modelId="{0BB99023-7790-4F04-B695-CEE179E23D03}" type="pres">
      <dgm:prSet presAssocID="{2DA4E6F2-9255-4D74-A517-718BDBC08038}" presName="node" presStyleLbl="node1" presStyleIdx="10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11CA10-BF28-4583-9E24-992AC9072BD4}" type="pres">
      <dgm:prSet presAssocID="{1B29AC3D-729B-4F9A-8A18-CB3E2B198DB2}" presName="sibTrans" presStyleLbl="bgSibTrans2D1" presStyleIdx="10" presStyleCnt="55"/>
      <dgm:spPr/>
      <dgm:t>
        <a:bodyPr/>
        <a:lstStyle/>
        <a:p>
          <a:endParaRPr lang="en-GB"/>
        </a:p>
      </dgm:t>
    </dgm:pt>
    <dgm:pt modelId="{2E6C1D5E-AD4C-49ED-A648-74DFDD14584F}" type="pres">
      <dgm:prSet presAssocID="{EF0A12D9-0AE9-4EFF-B079-A71880AFD950}" presName="compNode" presStyleCnt="0"/>
      <dgm:spPr/>
    </dgm:pt>
    <dgm:pt modelId="{696A836F-25B0-454A-ACA4-5830813317D7}" type="pres">
      <dgm:prSet presAssocID="{EF0A12D9-0AE9-4EFF-B079-A71880AFD950}" presName="dummyConnPt" presStyleCnt="0"/>
      <dgm:spPr/>
    </dgm:pt>
    <dgm:pt modelId="{D74EF0FC-EFFB-46BF-8597-DE052086E14A}" type="pres">
      <dgm:prSet presAssocID="{EF0A12D9-0AE9-4EFF-B079-A71880AFD950}" presName="node" presStyleLbl="node1" presStyleIdx="11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A1496A-DC69-445A-9EC0-04B839F7C553}" type="pres">
      <dgm:prSet presAssocID="{8A80E306-E796-401D-A370-08997C1DBF94}" presName="sibTrans" presStyleLbl="bgSibTrans2D1" presStyleIdx="11" presStyleCnt="55"/>
      <dgm:spPr/>
      <dgm:t>
        <a:bodyPr/>
        <a:lstStyle/>
        <a:p>
          <a:endParaRPr lang="en-GB"/>
        </a:p>
      </dgm:t>
    </dgm:pt>
    <dgm:pt modelId="{1CA57141-5F62-4B75-A806-23D10EF767BB}" type="pres">
      <dgm:prSet presAssocID="{7F35D6C2-AB81-4F77-8966-EE800B344D18}" presName="compNode" presStyleCnt="0"/>
      <dgm:spPr/>
    </dgm:pt>
    <dgm:pt modelId="{EC837700-20D8-4784-AC23-9613066368D2}" type="pres">
      <dgm:prSet presAssocID="{7F35D6C2-AB81-4F77-8966-EE800B344D18}" presName="dummyConnPt" presStyleCnt="0"/>
      <dgm:spPr/>
    </dgm:pt>
    <dgm:pt modelId="{DE8578BC-DDFA-4160-A0A6-F02815CBA902}" type="pres">
      <dgm:prSet presAssocID="{7F35D6C2-AB81-4F77-8966-EE800B344D18}" presName="node" presStyleLbl="node1" presStyleIdx="12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0FE7B-C495-4DE0-9D15-FEF2E21DDE40}" type="pres">
      <dgm:prSet presAssocID="{51D6620A-3C1B-48BD-9AB7-FA94784ED14E}" presName="sibTrans" presStyleLbl="bgSibTrans2D1" presStyleIdx="12" presStyleCnt="55"/>
      <dgm:spPr/>
      <dgm:t>
        <a:bodyPr/>
        <a:lstStyle/>
        <a:p>
          <a:endParaRPr lang="en-GB"/>
        </a:p>
      </dgm:t>
    </dgm:pt>
    <dgm:pt modelId="{53B0D6B5-6523-47BF-B106-DAFEEB015A66}" type="pres">
      <dgm:prSet presAssocID="{654CEAC9-1284-4D8B-8EAA-F3CFDE5D0775}" presName="compNode" presStyleCnt="0"/>
      <dgm:spPr/>
    </dgm:pt>
    <dgm:pt modelId="{55E5378D-B767-4A04-B6E3-8EC9E2FD1E9F}" type="pres">
      <dgm:prSet presAssocID="{654CEAC9-1284-4D8B-8EAA-F3CFDE5D0775}" presName="dummyConnPt" presStyleCnt="0"/>
      <dgm:spPr/>
    </dgm:pt>
    <dgm:pt modelId="{F8CE1172-9764-42DA-B84A-FCD94957C41D}" type="pres">
      <dgm:prSet presAssocID="{654CEAC9-1284-4D8B-8EAA-F3CFDE5D0775}" presName="node" presStyleLbl="node1" presStyleIdx="13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DC4EDC-5E91-4FC7-9BA0-6AFC253C361F}" type="pres">
      <dgm:prSet presAssocID="{7112A858-E09F-4B89-8D69-E85BF95AB260}" presName="sibTrans" presStyleLbl="bgSibTrans2D1" presStyleIdx="13" presStyleCnt="55"/>
      <dgm:spPr/>
      <dgm:t>
        <a:bodyPr/>
        <a:lstStyle/>
        <a:p>
          <a:endParaRPr lang="en-GB"/>
        </a:p>
      </dgm:t>
    </dgm:pt>
    <dgm:pt modelId="{71CCC045-FA7F-4767-A4A5-5512F0E08B28}" type="pres">
      <dgm:prSet presAssocID="{58AEE5DF-3DC1-4206-848E-58A67B840CB6}" presName="compNode" presStyleCnt="0"/>
      <dgm:spPr/>
    </dgm:pt>
    <dgm:pt modelId="{023BD71C-4243-48E0-93EA-EEC3A93D2542}" type="pres">
      <dgm:prSet presAssocID="{58AEE5DF-3DC1-4206-848E-58A67B840CB6}" presName="dummyConnPt" presStyleCnt="0"/>
      <dgm:spPr/>
    </dgm:pt>
    <dgm:pt modelId="{71ACB367-DA66-4023-B8EB-1CBAC7BE5774}" type="pres">
      <dgm:prSet presAssocID="{58AEE5DF-3DC1-4206-848E-58A67B840CB6}" presName="node" presStyleLbl="node1" presStyleIdx="14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1CDAEB-8808-4BE6-B283-CEFC6DBFCCB1}" type="pres">
      <dgm:prSet presAssocID="{7435AE06-A661-486D-A667-459CD30BAA34}" presName="sibTrans" presStyleLbl="bgSibTrans2D1" presStyleIdx="14" presStyleCnt="55"/>
      <dgm:spPr/>
      <dgm:t>
        <a:bodyPr/>
        <a:lstStyle/>
        <a:p>
          <a:endParaRPr lang="en-GB"/>
        </a:p>
      </dgm:t>
    </dgm:pt>
    <dgm:pt modelId="{F7ED8918-4C7A-4440-A29B-F6E6FB76E2CB}" type="pres">
      <dgm:prSet presAssocID="{A8782135-A82A-49E0-8F9A-EA3AD8BB52DD}" presName="compNode" presStyleCnt="0"/>
      <dgm:spPr/>
    </dgm:pt>
    <dgm:pt modelId="{8EED1C17-2946-4CCE-A59B-B058E91BBD90}" type="pres">
      <dgm:prSet presAssocID="{A8782135-A82A-49E0-8F9A-EA3AD8BB52DD}" presName="dummyConnPt" presStyleCnt="0"/>
      <dgm:spPr/>
    </dgm:pt>
    <dgm:pt modelId="{2CB3D922-E423-464A-86DD-7E9AAEBFAA32}" type="pres">
      <dgm:prSet presAssocID="{A8782135-A82A-49E0-8F9A-EA3AD8BB52DD}" presName="node" presStyleLbl="node1" presStyleIdx="15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69BBCF-2DAE-46A6-8A37-16FC897E3E2C}" type="pres">
      <dgm:prSet presAssocID="{594FBDF1-4FD1-4096-8375-C04A7A3ECB07}" presName="sibTrans" presStyleLbl="bgSibTrans2D1" presStyleIdx="15" presStyleCnt="55"/>
      <dgm:spPr/>
      <dgm:t>
        <a:bodyPr/>
        <a:lstStyle/>
        <a:p>
          <a:endParaRPr lang="en-GB"/>
        </a:p>
      </dgm:t>
    </dgm:pt>
    <dgm:pt modelId="{0D5DFE50-47C8-4E53-AC8B-ADC205E09E93}" type="pres">
      <dgm:prSet presAssocID="{ABBC286C-7B2D-4492-96E2-450067E51A55}" presName="compNode" presStyleCnt="0"/>
      <dgm:spPr/>
    </dgm:pt>
    <dgm:pt modelId="{978407A4-8F74-48B5-A46B-6B981789C7B2}" type="pres">
      <dgm:prSet presAssocID="{ABBC286C-7B2D-4492-96E2-450067E51A55}" presName="dummyConnPt" presStyleCnt="0"/>
      <dgm:spPr/>
    </dgm:pt>
    <dgm:pt modelId="{5BE0EFEF-AC89-408A-9576-8FA40ACD8760}" type="pres">
      <dgm:prSet presAssocID="{ABBC286C-7B2D-4492-96E2-450067E51A55}" presName="node" presStyleLbl="node1" presStyleIdx="16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020C25-732A-48B7-9260-AC386F18CDF0}" type="pres">
      <dgm:prSet presAssocID="{CD489C25-0CFD-46A1-97E3-E0D4CC074171}" presName="sibTrans" presStyleLbl="bgSibTrans2D1" presStyleIdx="16" presStyleCnt="55"/>
      <dgm:spPr/>
      <dgm:t>
        <a:bodyPr/>
        <a:lstStyle/>
        <a:p>
          <a:endParaRPr lang="en-GB"/>
        </a:p>
      </dgm:t>
    </dgm:pt>
    <dgm:pt modelId="{D6511DEB-51B6-415E-AA51-AFC7C2A172C3}" type="pres">
      <dgm:prSet presAssocID="{AA7D1A44-44D3-4945-895B-0BAACAE7C196}" presName="compNode" presStyleCnt="0"/>
      <dgm:spPr/>
    </dgm:pt>
    <dgm:pt modelId="{AEB4D66C-12FE-46ED-AAEC-964870DCA0EF}" type="pres">
      <dgm:prSet presAssocID="{AA7D1A44-44D3-4945-895B-0BAACAE7C196}" presName="dummyConnPt" presStyleCnt="0"/>
      <dgm:spPr/>
    </dgm:pt>
    <dgm:pt modelId="{17CB6DD6-B206-4D3D-BC8D-83E69B13EA1E}" type="pres">
      <dgm:prSet presAssocID="{AA7D1A44-44D3-4945-895B-0BAACAE7C196}" presName="node" presStyleLbl="node1" presStyleIdx="17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32D8FF-2EC6-4415-A6C3-E90F408EF7CF}" type="pres">
      <dgm:prSet presAssocID="{03ACB744-5A7D-4EEC-9D4C-F59785C98FB3}" presName="sibTrans" presStyleLbl="bgSibTrans2D1" presStyleIdx="17" presStyleCnt="55"/>
      <dgm:spPr/>
      <dgm:t>
        <a:bodyPr/>
        <a:lstStyle/>
        <a:p>
          <a:endParaRPr lang="en-GB"/>
        </a:p>
      </dgm:t>
    </dgm:pt>
    <dgm:pt modelId="{33985264-9EE0-495F-8048-65ABEB0998DF}" type="pres">
      <dgm:prSet presAssocID="{FC52A29B-C51F-4C11-AE65-7142AEB800BB}" presName="compNode" presStyleCnt="0"/>
      <dgm:spPr/>
    </dgm:pt>
    <dgm:pt modelId="{0371BA60-C6A9-48C5-BF82-75C27E23A77D}" type="pres">
      <dgm:prSet presAssocID="{FC52A29B-C51F-4C11-AE65-7142AEB800BB}" presName="dummyConnPt" presStyleCnt="0"/>
      <dgm:spPr/>
    </dgm:pt>
    <dgm:pt modelId="{A126DC1D-E3E7-4BFA-B45D-19FD0274784B}" type="pres">
      <dgm:prSet presAssocID="{FC52A29B-C51F-4C11-AE65-7142AEB800BB}" presName="node" presStyleLbl="node1" presStyleIdx="18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F0733-3DEE-4A3A-A255-124F81C7D17C}" type="pres">
      <dgm:prSet presAssocID="{9C7D6E60-FCEE-450F-9922-33053A210003}" presName="sibTrans" presStyleLbl="bgSibTrans2D1" presStyleIdx="18" presStyleCnt="55"/>
      <dgm:spPr/>
      <dgm:t>
        <a:bodyPr/>
        <a:lstStyle/>
        <a:p>
          <a:endParaRPr lang="en-GB"/>
        </a:p>
      </dgm:t>
    </dgm:pt>
    <dgm:pt modelId="{1777F3AE-006B-41FF-B210-BB1B37EF3A61}" type="pres">
      <dgm:prSet presAssocID="{553ED883-B798-4521-9388-0D9CFDE3D573}" presName="compNode" presStyleCnt="0"/>
      <dgm:spPr/>
    </dgm:pt>
    <dgm:pt modelId="{6F23437E-DC0C-4AA3-920B-BDE067CF6F87}" type="pres">
      <dgm:prSet presAssocID="{553ED883-B798-4521-9388-0D9CFDE3D573}" presName="dummyConnPt" presStyleCnt="0"/>
      <dgm:spPr/>
    </dgm:pt>
    <dgm:pt modelId="{5CD9E9E4-CC92-41B4-ADC2-CE16DCF9E7B3}" type="pres">
      <dgm:prSet presAssocID="{553ED883-B798-4521-9388-0D9CFDE3D573}" presName="node" presStyleLbl="node1" presStyleIdx="19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C9459D-C1BB-4757-AD72-E04B89F5A807}" type="pres">
      <dgm:prSet presAssocID="{405BCFFA-C056-4B7C-9EB1-D055EAD54752}" presName="sibTrans" presStyleLbl="bgSibTrans2D1" presStyleIdx="19" presStyleCnt="55"/>
      <dgm:spPr/>
      <dgm:t>
        <a:bodyPr/>
        <a:lstStyle/>
        <a:p>
          <a:endParaRPr lang="en-GB"/>
        </a:p>
      </dgm:t>
    </dgm:pt>
    <dgm:pt modelId="{738200A1-E5BC-4222-84D5-7357172493C1}" type="pres">
      <dgm:prSet presAssocID="{33384139-86C3-49FF-B999-46B3261EEEED}" presName="compNode" presStyleCnt="0"/>
      <dgm:spPr/>
    </dgm:pt>
    <dgm:pt modelId="{3EDE19C7-05C8-4075-918E-243620D98595}" type="pres">
      <dgm:prSet presAssocID="{33384139-86C3-49FF-B999-46B3261EEEED}" presName="dummyConnPt" presStyleCnt="0"/>
      <dgm:spPr/>
    </dgm:pt>
    <dgm:pt modelId="{5337D2F2-9E53-4F9A-B8B4-B9323696F6A9}" type="pres">
      <dgm:prSet presAssocID="{33384139-86C3-49FF-B999-46B3261EEEED}" presName="node" presStyleLbl="node1" presStyleIdx="20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9D7F20-B02D-48C7-BCC9-22AE48AE324B}" type="pres">
      <dgm:prSet presAssocID="{03AA5D04-0211-49F6-BBC8-224F73A0E81F}" presName="sibTrans" presStyleLbl="bgSibTrans2D1" presStyleIdx="20" presStyleCnt="55"/>
      <dgm:spPr/>
      <dgm:t>
        <a:bodyPr/>
        <a:lstStyle/>
        <a:p>
          <a:endParaRPr lang="en-GB"/>
        </a:p>
      </dgm:t>
    </dgm:pt>
    <dgm:pt modelId="{B7904768-5E18-4E05-9269-6AE2C5986726}" type="pres">
      <dgm:prSet presAssocID="{3EF69E02-BFA4-401A-AADC-74C9821E2BC2}" presName="compNode" presStyleCnt="0"/>
      <dgm:spPr/>
    </dgm:pt>
    <dgm:pt modelId="{32D9B1AF-7B1B-4DE4-B0C8-26E802BCB378}" type="pres">
      <dgm:prSet presAssocID="{3EF69E02-BFA4-401A-AADC-74C9821E2BC2}" presName="dummyConnPt" presStyleCnt="0"/>
      <dgm:spPr/>
    </dgm:pt>
    <dgm:pt modelId="{FABC3D36-0E62-4E9F-A699-AA48C2B6DE48}" type="pres">
      <dgm:prSet presAssocID="{3EF69E02-BFA4-401A-AADC-74C9821E2BC2}" presName="node" presStyleLbl="node1" presStyleIdx="21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E61BD0-3F8D-4DCD-9F19-FEE9CE35F706}" type="pres">
      <dgm:prSet presAssocID="{FB85967E-B0D5-4543-ABA1-05BA6E4B6884}" presName="sibTrans" presStyleLbl="bgSibTrans2D1" presStyleIdx="21" presStyleCnt="55"/>
      <dgm:spPr/>
      <dgm:t>
        <a:bodyPr/>
        <a:lstStyle/>
        <a:p>
          <a:endParaRPr lang="en-GB"/>
        </a:p>
      </dgm:t>
    </dgm:pt>
    <dgm:pt modelId="{22D04992-3F45-4B03-B69C-A8554ACE7658}" type="pres">
      <dgm:prSet presAssocID="{DB2C3E91-F07A-4966-B53D-F341D819B508}" presName="compNode" presStyleCnt="0"/>
      <dgm:spPr/>
    </dgm:pt>
    <dgm:pt modelId="{B1C51B13-C1BC-4C16-8FDE-233BE754D304}" type="pres">
      <dgm:prSet presAssocID="{DB2C3E91-F07A-4966-B53D-F341D819B508}" presName="dummyConnPt" presStyleCnt="0"/>
      <dgm:spPr/>
    </dgm:pt>
    <dgm:pt modelId="{31462911-63BB-4EE7-A8D9-6D4C283D4FD2}" type="pres">
      <dgm:prSet presAssocID="{DB2C3E91-F07A-4966-B53D-F341D819B508}" presName="node" presStyleLbl="node1" presStyleIdx="22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166F76-ABD1-4367-89C6-D5CD2BD5EA0E}" type="pres">
      <dgm:prSet presAssocID="{E6956CC1-71B8-423C-8820-69F537DC270F}" presName="sibTrans" presStyleLbl="bgSibTrans2D1" presStyleIdx="22" presStyleCnt="55"/>
      <dgm:spPr/>
      <dgm:t>
        <a:bodyPr/>
        <a:lstStyle/>
        <a:p>
          <a:endParaRPr lang="en-GB"/>
        </a:p>
      </dgm:t>
    </dgm:pt>
    <dgm:pt modelId="{04BAEF13-E261-412E-A9B2-199CE5AE4B92}" type="pres">
      <dgm:prSet presAssocID="{6A7B6557-F6F6-4960-BD75-6CF6D0A597B6}" presName="compNode" presStyleCnt="0"/>
      <dgm:spPr/>
    </dgm:pt>
    <dgm:pt modelId="{7FBCAC72-1F79-426C-ABC3-E25B6F969D16}" type="pres">
      <dgm:prSet presAssocID="{6A7B6557-F6F6-4960-BD75-6CF6D0A597B6}" presName="dummyConnPt" presStyleCnt="0"/>
      <dgm:spPr/>
    </dgm:pt>
    <dgm:pt modelId="{148F2989-E7F2-46C0-9644-58BB08C60F17}" type="pres">
      <dgm:prSet presAssocID="{6A7B6557-F6F6-4960-BD75-6CF6D0A597B6}" presName="node" presStyleLbl="node1" presStyleIdx="23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D67CD3-DB6B-4FEA-88A4-40DD4FD165C3}" type="pres">
      <dgm:prSet presAssocID="{835AB2BE-B3BD-42B9-81BE-FAD3FEE792A7}" presName="sibTrans" presStyleLbl="bgSibTrans2D1" presStyleIdx="23" presStyleCnt="55"/>
      <dgm:spPr/>
      <dgm:t>
        <a:bodyPr/>
        <a:lstStyle/>
        <a:p>
          <a:endParaRPr lang="en-GB"/>
        </a:p>
      </dgm:t>
    </dgm:pt>
    <dgm:pt modelId="{43A2B14A-A3FA-4389-829B-C42CBC4BAF60}" type="pres">
      <dgm:prSet presAssocID="{DCE2CF8C-AEAD-43A1-B008-E5D2E7580AB4}" presName="compNode" presStyleCnt="0"/>
      <dgm:spPr/>
    </dgm:pt>
    <dgm:pt modelId="{A75F6018-F462-4622-82B9-B0A1DEB554B5}" type="pres">
      <dgm:prSet presAssocID="{DCE2CF8C-AEAD-43A1-B008-E5D2E7580AB4}" presName="dummyConnPt" presStyleCnt="0"/>
      <dgm:spPr/>
    </dgm:pt>
    <dgm:pt modelId="{31D560E8-74BA-4B22-999C-345845C5536A}" type="pres">
      <dgm:prSet presAssocID="{DCE2CF8C-AEAD-43A1-B008-E5D2E7580AB4}" presName="node" presStyleLbl="node1" presStyleIdx="24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25D17B-CF60-458B-8C7C-A28DF665BDA6}" type="pres">
      <dgm:prSet presAssocID="{B1753FAC-5D70-41F3-A4D7-B3D755D9CC92}" presName="sibTrans" presStyleLbl="bgSibTrans2D1" presStyleIdx="24" presStyleCnt="55"/>
      <dgm:spPr/>
      <dgm:t>
        <a:bodyPr/>
        <a:lstStyle/>
        <a:p>
          <a:endParaRPr lang="en-GB"/>
        </a:p>
      </dgm:t>
    </dgm:pt>
    <dgm:pt modelId="{49A7AFE5-A4FD-4794-BA92-3EEA903EF63C}" type="pres">
      <dgm:prSet presAssocID="{6AEBAE54-311C-42C6-B905-20DE069DC045}" presName="compNode" presStyleCnt="0"/>
      <dgm:spPr/>
    </dgm:pt>
    <dgm:pt modelId="{ACCE912E-50BE-4710-AB9F-10548E730B3D}" type="pres">
      <dgm:prSet presAssocID="{6AEBAE54-311C-42C6-B905-20DE069DC045}" presName="dummyConnPt" presStyleCnt="0"/>
      <dgm:spPr/>
    </dgm:pt>
    <dgm:pt modelId="{5540EC89-FC44-492F-AD92-4D47577B24C3}" type="pres">
      <dgm:prSet presAssocID="{6AEBAE54-311C-42C6-B905-20DE069DC045}" presName="node" presStyleLbl="node1" presStyleIdx="25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FE371C-1234-4F1C-9280-A7E202C72E89}" type="pres">
      <dgm:prSet presAssocID="{A2172EC7-1DD5-4148-85A1-0654AF99034F}" presName="sibTrans" presStyleLbl="bgSibTrans2D1" presStyleIdx="25" presStyleCnt="55"/>
      <dgm:spPr/>
      <dgm:t>
        <a:bodyPr/>
        <a:lstStyle/>
        <a:p>
          <a:endParaRPr lang="en-GB"/>
        </a:p>
      </dgm:t>
    </dgm:pt>
    <dgm:pt modelId="{7AAF5A79-0944-4BEF-BA84-5547AA96CE2A}" type="pres">
      <dgm:prSet presAssocID="{BB17B550-FADD-4EC3-9EAA-AD96AA8058AB}" presName="compNode" presStyleCnt="0"/>
      <dgm:spPr/>
    </dgm:pt>
    <dgm:pt modelId="{D0DA96A2-BB1F-4C85-9921-2BF0A76EA270}" type="pres">
      <dgm:prSet presAssocID="{BB17B550-FADD-4EC3-9EAA-AD96AA8058AB}" presName="dummyConnPt" presStyleCnt="0"/>
      <dgm:spPr/>
    </dgm:pt>
    <dgm:pt modelId="{C814FCF0-90BC-4EE9-A978-CCCB62D87F66}" type="pres">
      <dgm:prSet presAssocID="{BB17B550-FADD-4EC3-9EAA-AD96AA8058AB}" presName="node" presStyleLbl="node1" presStyleIdx="26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37024A-C500-4E52-9334-15E9244F1487}" type="pres">
      <dgm:prSet presAssocID="{0C2E6872-716F-43B5-89EE-E9E3DD333E36}" presName="sibTrans" presStyleLbl="bgSibTrans2D1" presStyleIdx="26" presStyleCnt="55"/>
      <dgm:spPr/>
      <dgm:t>
        <a:bodyPr/>
        <a:lstStyle/>
        <a:p>
          <a:endParaRPr lang="en-GB"/>
        </a:p>
      </dgm:t>
    </dgm:pt>
    <dgm:pt modelId="{D4D097CD-04D0-4966-B280-822237B388C1}" type="pres">
      <dgm:prSet presAssocID="{C52F5EE2-3055-4711-911B-8160BBC896ED}" presName="compNode" presStyleCnt="0"/>
      <dgm:spPr/>
    </dgm:pt>
    <dgm:pt modelId="{02066E65-C9DD-4409-BD9B-8D3E501E359F}" type="pres">
      <dgm:prSet presAssocID="{C52F5EE2-3055-4711-911B-8160BBC896ED}" presName="dummyConnPt" presStyleCnt="0"/>
      <dgm:spPr/>
    </dgm:pt>
    <dgm:pt modelId="{927B6E0D-010D-42A3-92E4-12CEE188992E}" type="pres">
      <dgm:prSet presAssocID="{C52F5EE2-3055-4711-911B-8160BBC896ED}" presName="node" presStyleLbl="node1" presStyleIdx="27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467038-3A95-4659-AE8A-F83D33F1B1B7}" type="pres">
      <dgm:prSet presAssocID="{D658FC2A-3AB4-4B3A-BA4F-039D60B4BE19}" presName="sibTrans" presStyleLbl="bgSibTrans2D1" presStyleIdx="27" presStyleCnt="55"/>
      <dgm:spPr/>
      <dgm:t>
        <a:bodyPr/>
        <a:lstStyle/>
        <a:p>
          <a:endParaRPr lang="en-GB"/>
        </a:p>
      </dgm:t>
    </dgm:pt>
    <dgm:pt modelId="{CEA6EF4B-EE07-4142-858C-E4CE84FA830F}" type="pres">
      <dgm:prSet presAssocID="{CE721B6E-A293-4F21-AE58-09919058602D}" presName="compNode" presStyleCnt="0"/>
      <dgm:spPr/>
    </dgm:pt>
    <dgm:pt modelId="{C4C38B49-B4EF-44C7-838B-09BA2B78C156}" type="pres">
      <dgm:prSet presAssocID="{CE721B6E-A293-4F21-AE58-09919058602D}" presName="dummyConnPt" presStyleCnt="0"/>
      <dgm:spPr/>
    </dgm:pt>
    <dgm:pt modelId="{811BA256-7CCD-46B9-A9C0-FC9A050804C3}" type="pres">
      <dgm:prSet presAssocID="{CE721B6E-A293-4F21-AE58-09919058602D}" presName="node" presStyleLbl="node1" presStyleIdx="28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8284F-27A9-45A1-BA14-F7B9B2228CF7}" type="pres">
      <dgm:prSet presAssocID="{E5E5B0CA-91AA-4503-803E-785D7D5E4683}" presName="sibTrans" presStyleLbl="bgSibTrans2D1" presStyleIdx="28" presStyleCnt="55"/>
      <dgm:spPr/>
      <dgm:t>
        <a:bodyPr/>
        <a:lstStyle/>
        <a:p>
          <a:endParaRPr lang="en-GB"/>
        </a:p>
      </dgm:t>
    </dgm:pt>
    <dgm:pt modelId="{6BA4962D-00FD-4DAB-89C3-D7C5A6DA2CD3}" type="pres">
      <dgm:prSet presAssocID="{11E6B505-2CD6-473A-B825-254D96721265}" presName="compNode" presStyleCnt="0"/>
      <dgm:spPr/>
    </dgm:pt>
    <dgm:pt modelId="{A405E9E3-C7B5-4F88-8581-3BF89080C9C9}" type="pres">
      <dgm:prSet presAssocID="{11E6B505-2CD6-473A-B825-254D96721265}" presName="dummyConnPt" presStyleCnt="0"/>
      <dgm:spPr/>
    </dgm:pt>
    <dgm:pt modelId="{AEA66BA4-3DC3-4944-B73B-3F529379EF41}" type="pres">
      <dgm:prSet presAssocID="{11E6B505-2CD6-473A-B825-254D96721265}" presName="node" presStyleLbl="node1" presStyleIdx="29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BD880B-EB44-4340-BDDF-3E47AE1DBF90}" type="pres">
      <dgm:prSet presAssocID="{B5AF4BF0-9E9B-4DD2-927E-D3ED0F53322F}" presName="sibTrans" presStyleLbl="bgSibTrans2D1" presStyleIdx="29" presStyleCnt="55"/>
      <dgm:spPr/>
      <dgm:t>
        <a:bodyPr/>
        <a:lstStyle/>
        <a:p>
          <a:endParaRPr lang="en-GB"/>
        </a:p>
      </dgm:t>
    </dgm:pt>
    <dgm:pt modelId="{DFE1ED3D-63F0-4998-A122-2AA20845A3FB}" type="pres">
      <dgm:prSet presAssocID="{D4FD6FB5-D515-489C-8D5C-22A978843EDC}" presName="compNode" presStyleCnt="0"/>
      <dgm:spPr/>
    </dgm:pt>
    <dgm:pt modelId="{5ACF7FBD-CFEA-4A2C-802D-180A2BEF4D69}" type="pres">
      <dgm:prSet presAssocID="{D4FD6FB5-D515-489C-8D5C-22A978843EDC}" presName="dummyConnPt" presStyleCnt="0"/>
      <dgm:spPr/>
    </dgm:pt>
    <dgm:pt modelId="{B4410F7C-5BAA-42E3-AE11-F98AF3C4F8B9}" type="pres">
      <dgm:prSet presAssocID="{D4FD6FB5-D515-489C-8D5C-22A978843EDC}" presName="node" presStyleLbl="node1" presStyleIdx="30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BFB92C-5922-429E-8C57-4E2EFA15DC0C}" type="pres">
      <dgm:prSet presAssocID="{B7E9DD2C-44F1-45B2-9590-62998A68E632}" presName="sibTrans" presStyleLbl="bgSibTrans2D1" presStyleIdx="30" presStyleCnt="55"/>
      <dgm:spPr/>
      <dgm:t>
        <a:bodyPr/>
        <a:lstStyle/>
        <a:p>
          <a:endParaRPr lang="en-GB"/>
        </a:p>
      </dgm:t>
    </dgm:pt>
    <dgm:pt modelId="{39ADD96E-4847-4914-806E-0B1D6D304045}" type="pres">
      <dgm:prSet presAssocID="{BCDC6BD6-EC97-4BAE-A92F-9D6B01D7E2A6}" presName="compNode" presStyleCnt="0"/>
      <dgm:spPr/>
    </dgm:pt>
    <dgm:pt modelId="{F6F1995A-7994-4062-BFE2-D5A41635DDFC}" type="pres">
      <dgm:prSet presAssocID="{BCDC6BD6-EC97-4BAE-A92F-9D6B01D7E2A6}" presName="dummyConnPt" presStyleCnt="0"/>
      <dgm:spPr/>
    </dgm:pt>
    <dgm:pt modelId="{5D2C6468-A7BE-454F-A128-FD6192D9AED9}" type="pres">
      <dgm:prSet presAssocID="{BCDC6BD6-EC97-4BAE-A92F-9D6B01D7E2A6}" presName="node" presStyleLbl="node1" presStyleIdx="31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2D8AF2-4F6E-4B27-A50A-4ACE785EAD80}" type="pres">
      <dgm:prSet presAssocID="{E8C0514C-09EC-4FD5-830B-894BEBA2A127}" presName="sibTrans" presStyleLbl="bgSibTrans2D1" presStyleIdx="31" presStyleCnt="55"/>
      <dgm:spPr/>
      <dgm:t>
        <a:bodyPr/>
        <a:lstStyle/>
        <a:p>
          <a:endParaRPr lang="en-GB"/>
        </a:p>
      </dgm:t>
    </dgm:pt>
    <dgm:pt modelId="{ED3B744A-4929-4D84-84E3-A2C47FADED68}" type="pres">
      <dgm:prSet presAssocID="{AD9817FF-61A4-42AF-9792-B3FA9CB86C47}" presName="compNode" presStyleCnt="0"/>
      <dgm:spPr/>
    </dgm:pt>
    <dgm:pt modelId="{6C61A6EA-6E17-4EC5-9F74-B59AC5D4E081}" type="pres">
      <dgm:prSet presAssocID="{AD9817FF-61A4-42AF-9792-B3FA9CB86C47}" presName="dummyConnPt" presStyleCnt="0"/>
      <dgm:spPr/>
    </dgm:pt>
    <dgm:pt modelId="{003B551B-B2A1-4D0B-A6A9-951144A80ED8}" type="pres">
      <dgm:prSet presAssocID="{AD9817FF-61A4-42AF-9792-B3FA9CB86C47}" presName="node" presStyleLbl="node1" presStyleIdx="32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2C0287-671F-454D-89DA-63A3A3927FF0}" type="pres">
      <dgm:prSet presAssocID="{022E7DDE-718C-499C-AF0E-62F7BB1F0AD0}" presName="sibTrans" presStyleLbl="bgSibTrans2D1" presStyleIdx="32" presStyleCnt="55"/>
      <dgm:spPr/>
      <dgm:t>
        <a:bodyPr/>
        <a:lstStyle/>
        <a:p>
          <a:endParaRPr lang="en-GB"/>
        </a:p>
      </dgm:t>
    </dgm:pt>
    <dgm:pt modelId="{C24A4FC1-C2ED-4560-AEA1-2EBE97F96B2A}" type="pres">
      <dgm:prSet presAssocID="{A7616E41-DF84-4F60-A599-62B6C80A008B}" presName="compNode" presStyleCnt="0"/>
      <dgm:spPr/>
    </dgm:pt>
    <dgm:pt modelId="{C0127685-99A6-438E-AA3F-816057079A2D}" type="pres">
      <dgm:prSet presAssocID="{A7616E41-DF84-4F60-A599-62B6C80A008B}" presName="dummyConnPt" presStyleCnt="0"/>
      <dgm:spPr/>
    </dgm:pt>
    <dgm:pt modelId="{7E7F22CD-457F-4565-880A-2E6A81EAE5B6}" type="pres">
      <dgm:prSet presAssocID="{A7616E41-DF84-4F60-A599-62B6C80A008B}" presName="node" presStyleLbl="node1" presStyleIdx="33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2CDB7-6337-458A-BE58-05FFA2E615D6}" type="pres">
      <dgm:prSet presAssocID="{C5832623-9433-4524-8818-B25CBB1E39B1}" presName="sibTrans" presStyleLbl="bgSibTrans2D1" presStyleIdx="33" presStyleCnt="55"/>
      <dgm:spPr/>
      <dgm:t>
        <a:bodyPr/>
        <a:lstStyle/>
        <a:p>
          <a:endParaRPr lang="en-GB"/>
        </a:p>
      </dgm:t>
    </dgm:pt>
    <dgm:pt modelId="{57CBB690-2F28-422A-A4FB-76C9A0885E56}" type="pres">
      <dgm:prSet presAssocID="{5C0E1F65-273C-479F-902A-B69402B80BAC}" presName="compNode" presStyleCnt="0"/>
      <dgm:spPr/>
    </dgm:pt>
    <dgm:pt modelId="{93FDDF1E-63DE-41DD-8F35-2EC9CA0B7D2A}" type="pres">
      <dgm:prSet presAssocID="{5C0E1F65-273C-479F-902A-B69402B80BAC}" presName="dummyConnPt" presStyleCnt="0"/>
      <dgm:spPr/>
    </dgm:pt>
    <dgm:pt modelId="{E7DFDC71-D36E-4ADF-B6CE-29FFF878AAD0}" type="pres">
      <dgm:prSet presAssocID="{5C0E1F65-273C-479F-902A-B69402B80BAC}" presName="node" presStyleLbl="node1" presStyleIdx="34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4108E3-C659-4928-8FED-4BFF5ECD12EF}" type="pres">
      <dgm:prSet presAssocID="{DC991FB9-FE67-42C5-B881-45604FEAE173}" presName="sibTrans" presStyleLbl="bgSibTrans2D1" presStyleIdx="34" presStyleCnt="55"/>
      <dgm:spPr/>
      <dgm:t>
        <a:bodyPr/>
        <a:lstStyle/>
        <a:p>
          <a:endParaRPr lang="en-GB"/>
        </a:p>
      </dgm:t>
    </dgm:pt>
    <dgm:pt modelId="{63D19EDE-97BC-4D01-8A66-D3D0252A6C60}" type="pres">
      <dgm:prSet presAssocID="{BC6DAE0B-2F0E-416F-A3B5-C3AE538FAF86}" presName="compNode" presStyleCnt="0"/>
      <dgm:spPr/>
    </dgm:pt>
    <dgm:pt modelId="{36D46405-1B11-40AA-8D12-F94FAD976FEE}" type="pres">
      <dgm:prSet presAssocID="{BC6DAE0B-2F0E-416F-A3B5-C3AE538FAF86}" presName="dummyConnPt" presStyleCnt="0"/>
      <dgm:spPr/>
    </dgm:pt>
    <dgm:pt modelId="{C5E28E25-3FFB-495D-A539-0A80F08C5FAE}" type="pres">
      <dgm:prSet presAssocID="{BC6DAE0B-2F0E-416F-A3B5-C3AE538FAF86}" presName="node" presStyleLbl="node1" presStyleIdx="35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455BC9-102F-4847-9D01-BD41BBB90182}" type="pres">
      <dgm:prSet presAssocID="{EA642849-FA03-45C5-9E07-3DF137C8E8B0}" presName="sibTrans" presStyleLbl="bgSibTrans2D1" presStyleIdx="35" presStyleCnt="55"/>
      <dgm:spPr/>
      <dgm:t>
        <a:bodyPr/>
        <a:lstStyle/>
        <a:p>
          <a:endParaRPr lang="en-GB"/>
        </a:p>
      </dgm:t>
    </dgm:pt>
    <dgm:pt modelId="{960A42CB-F8B9-4C5B-A5BA-F506A211D520}" type="pres">
      <dgm:prSet presAssocID="{EB05FB78-ADD5-47D8-BC5C-315EFFD9649B}" presName="compNode" presStyleCnt="0"/>
      <dgm:spPr/>
    </dgm:pt>
    <dgm:pt modelId="{642E17FA-038F-4CF6-A6B6-B562EF1DD6DB}" type="pres">
      <dgm:prSet presAssocID="{EB05FB78-ADD5-47D8-BC5C-315EFFD9649B}" presName="dummyConnPt" presStyleCnt="0"/>
      <dgm:spPr/>
    </dgm:pt>
    <dgm:pt modelId="{0D2399E8-8E30-48F8-B6B7-4666738809A9}" type="pres">
      <dgm:prSet presAssocID="{EB05FB78-ADD5-47D8-BC5C-315EFFD9649B}" presName="node" presStyleLbl="node1" presStyleIdx="36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4B54DC-7181-48E1-8E58-13FD5AE00C31}" type="pres">
      <dgm:prSet presAssocID="{FFD5E094-B8E5-4364-9D7E-420FD5210383}" presName="sibTrans" presStyleLbl="bgSibTrans2D1" presStyleIdx="36" presStyleCnt="55"/>
      <dgm:spPr/>
      <dgm:t>
        <a:bodyPr/>
        <a:lstStyle/>
        <a:p>
          <a:endParaRPr lang="en-GB"/>
        </a:p>
      </dgm:t>
    </dgm:pt>
    <dgm:pt modelId="{78679CED-C72E-4EC0-A74D-84BEA6D28127}" type="pres">
      <dgm:prSet presAssocID="{9264A3B3-7133-4E3F-AFB0-3528ED8F6F37}" presName="compNode" presStyleCnt="0"/>
      <dgm:spPr/>
    </dgm:pt>
    <dgm:pt modelId="{A2EB655A-C54B-45F2-B4A5-5C74BFC49A0A}" type="pres">
      <dgm:prSet presAssocID="{9264A3B3-7133-4E3F-AFB0-3528ED8F6F37}" presName="dummyConnPt" presStyleCnt="0"/>
      <dgm:spPr/>
    </dgm:pt>
    <dgm:pt modelId="{31BAAD61-CE36-415C-9D2B-C25849DC2593}" type="pres">
      <dgm:prSet presAssocID="{9264A3B3-7133-4E3F-AFB0-3528ED8F6F37}" presName="node" presStyleLbl="node1" presStyleIdx="37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0B1DF6-1963-4BF5-B8A8-712E2D5347A6}" type="pres">
      <dgm:prSet presAssocID="{D662E0D1-7E47-4BF6-B810-AA52E612FDFE}" presName="sibTrans" presStyleLbl="bgSibTrans2D1" presStyleIdx="37" presStyleCnt="55"/>
      <dgm:spPr/>
      <dgm:t>
        <a:bodyPr/>
        <a:lstStyle/>
        <a:p>
          <a:endParaRPr lang="en-GB"/>
        </a:p>
      </dgm:t>
    </dgm:pt>
    <dgm:pt modelId="{148E68F7-83E3-4939-815A-45C90A3D532E}" type="pres">
      <dgm:prSet presAssocID="{C844CB6A-60C3-43C7-9463-AB7C869AD2CA}" presName="compNode" presStyleCnt="0"/>
      <dgm:spPr/>
    </dgm:pt>
    <dgm:pt modelId="{829E9578-34FE-4474-8A42-E127633D29A6}" type="pres">
      <dgm:prSet presAssocID="{C844CB6A-60C3-43C7-9463-AB7C869AD2CA}" presName="dummyConnPt" presStyleCnt="0"/>
      <dgm:spPr/>
    </dgm:pt>
    <dgm:pt modelId="{E372ED8F-6E20-43B7-BF65-AF83707E2CFC}" type="pres">
      <dgm:prSet presAssocID="{C844CB6A-60C3-43C7-9463-AB7C869AD2CA}" presName="node" presStyleLbl="node1" presStyleIdx="38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F39AF3-2A5B-4077-8FD7-CA1BF138C6CC}" type="pres">
      <dgm:prSet presAssocID="{6C86D474-F5C5-44A0-B17D-4ABE92CDB417}" presName="sibTrans" presStyleLbl="bgSibTrans2D1" presStyleIdx="38" presStyleCnt="55"/>
      <dgm:spPr/>
      <dgm:t>
        <a:bodyPr/>
        <a:lstStyle/>
        <a:p>
          <a:endParaRPr lang="en-GB"/>
        </a:p>
      </dgm:t>
    </dgm:pt>
    <dgm:pt modelId="{BF402A9F-1EBA-4CCB-8B10-666D5BB08E66}" type="pres">
      <dgm:prSet presAssocID="{523E0DE8-27DB-4908-BA09-BC7FF95DC91B}" presName="compNode" presStyleCnt="0"/>
      <dgm:spPr/>
    </dgm:pt>
    <dgm:pt modelId="{22298BB3-A99A-4C9B-B42D-FE2BDADEEFC1}" type="pres">
      <dgm:prSet presAssocID="{523E0DE8-27DB-4908-BA09-BC7FF95DC91B}" presName="dummyConnPt" presStyleCnt="0"/>
      <dgm:spPr/>
    </dgm:pt>
    <dgm:pt modelId="{6C555CA0-9660-4761-A01A-C520A246EE06}" type="pres">
      <dgm:prSet presAssocID="{523E0DE8-27DB-4908-BA09-BC7FF95DC91B}" presName="node" presStyleLbl="node1" presStyleIdx="39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FBE3F3-AB65-4D86-AE4F-DA2122DA78C0}" type="pres">
      <dgm:prSet presAssocID="{FA4147A9-1C56-4FE6-9AE3-367FA776899E}" presName="sibTrans" presStyleLbl="bgSibTrans2D1" presStyleIdx="39" presStyleCnt="55"/>
      <dgm:spPr/>
      <dgm:t>
        <a:bodyPr/>
        <a:lstStyle/>
        <a:p>
          <a:endParaRPr lang="en-GB"/>
        </a:p>
      </dgm:t>
    </dgm:pt>
    <dgm:pt modelId="{D8C711E0-8FA9-4EA4-8A87-7577586EB764}" type="pres">
      <dgm:prSet presAssocID="{12EDA8B4-4F33-4380-85E8-653FBCBFF8E3}" presName="compNode" presStyleCnt="0"/>
      <dgm:spPr/>
    </dgm:pt>
    <dgm:pt modelId="{36F645D6-2822-4F57-BA99-6536C4D00658}" type="pres">
      <dgm:prSet presAssocID="{12EDA8B4-4F33-4380-85E8-653FBCBFF8E3}" presName="dummyConnPt" presStyleCnt="0"/>
      <dgm:spPr/>
    </dgm:pt>
    <dgm:pt modelId="{3911E745-4C56-49C1-B0A6-80078AF71F04}" type="pres">
      <dgm:prSet presAssocID="{12EDA8B4-4F33-4380-85E8-653FBCBFF8E3}" presName="node" presStyleLbl="node1" presStyleIdx="40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E1CD4E-29FB-4376-AB63-F76911DC89AC}" type="pres">
      <dgm:prSet presAssocID="{5B5E19DB-AEB5-46FA-8107-3B1A56B590CC}" presName="sibTrans" presStyleLbl="bgSibTrans2D1" presStyleIdx="40" presStyleCnt="55"/>
      <dgm:spPr/>
      <dgm:t>
        <a:bodyPr/>
        <a:lstStyle/>
        <a:p>
          <a:endParaRPr lang="en-GB"/>
        </a:p>
      </dgm:t>
    </dgm:pt>
    <dgm:pt modelId="{EFED66FF-0CD5-459C-AE2A-F535226DF422}" type="pres">
      <dgm:prSet presAssocID="{A49B5FE7-F2CF-4C2D-BF6E-E4A8F190ABEB}" presName="compNode" presStyleCnt="0"/>
      <dgm:spPr/>
    </dgm:pt>
    <dgm:pt modelId="{DB2D74A9-7A1C-4C7F-A454-CBCB716D8766}" type="pres">
      <dgm:prSet presAssocID="{A49B5FE7-F2CF-4C2D-BF6E-E4A8F190ABEB}" presName="dummyConnPt" presStyleCnt="0"/>
      <dgm:spPr/>
    </dgm:pt>
    <dgm:pt modelId="{49F4AEAA-63D0-4CDA-A79E-FBA2BB689129}" type="pres">
      <dgm:prSet presAssocID="{A49B5FE7-F2CF-4C2D-BF6E-E4A8F190ABEB}" presName="node" presStyleLbl="node1" presStyleIdx="41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AB69F0-6089-485B-8DEF-E3E6EA7F7742}" type="pres">
      <dgm:prSet presAssocID="{6D49C337-A708-4071-BA15-F86BD64A6AB1}" presName="sibTrans" presStyleLbl="bgSibTrans2D1" presStyleIdx="41" presStyleCnt="55"/>
      <dgm:spPr/>
      <dgm:t>
        <a:bodyPr/>
        <a:lstStyle/>
        <a:p>
          <a:endParaRPr lang="en-GB"/>
        </a:p>
      </dgm:t>
    </dgm:pt>
    <dgm:pt modelId="{161AF351-28D1-4595-86C0-174E8B524078}" type="pres">
      <dgm:prSet presAssocID="{B175952D-D93C-4539-BC40-4B0D87A302D3}" presName="compNode" presStyleCnt="0"/>
      <dgm:spPr/>
    </dgm:pt>
    <dgm:pt modelId="{CFF9DBDA-6CD1-4563-BE09-4FEF3AECA9AA}" type="pres">
      <dgm:prSet presAssocID="{B175952D-D93C-4539-BC40-4B0D87A302D3}" presName="dummyConnPt" presStyleCnt="0"/>
      <dgm:spPr/>
    </dgm:pt>
    <dgm:pt modelId="{7DBDC333-64A8-4C6E-8460-2624F8BF696C}" type="pres">
      <dgm:prSet presAssocID="{B175952D-D93C-4539-BC40-4B0D87A302D3}" presName="node" presStyleLbl="node1" presStyleIdx="42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D20BE4-0ABC-45DD-BF57-0C0F5D029FA6}" type="pres">
      <dgm:prSet presAssocID="{96594EC4-7B3C-4B93-9A31-6468B96CC3A3}" presName="sibTrans" presStyleLbl="bgSibTrans2D1" presStyleIdx="42" presStyleCnt="55"/>
      <dgm:spPr/>
      <dgm:t>
        <a:bodyPr/>
        <a:lstStyle/>
        <a:p>
          <a:endParaRPr lang="en-GB"/>
        </a:p>
      </dgm:t>
    </dgm:pt>
    <dgm:pt modelId="{AEC80B41-F3B5-4E73-8C62-836FB61C4CDA}" type="pres">
      <dgm:prSet presAssocID="{B89CC0F9-BF76-47C3-B0A4-25055F809CAA}" presName="compNode" presStyleCnt="0"/>
      <dgm:spPr/>
    </dgm:pt>
    <dgm:pt modelId="{42FA797B-CC33-44E3-BAEE-0329A5995F6B}" type="pres">
      <dgm:prSet presAssocID="{B89CC0F9-BF76-47C3-B0A4-25055F809CAA}" presName="dummyConnPt" presStyleCnt="0"/>
      <dgm:spPr/>
    </dgm:pt>
    <dgm:pt modelId="{B3AFB367-C43C-48A3-BBDD-45ED815F5854}" type="pres">
      <dgm:prSet presAssocID="{B89CC0F9-BF76-47C3-B0A4-25055F809CAA}" presName="node" presStyleLbl="node1" presStyleIdx="43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B83666-0232-4025-AEB7-868B8855FCC3}" type="pres">
      <dgm:prSet presAssocID="{E1653A81-0717-4CEE-8940-E464679C76E6}" presName="sibTrans" presStyleLbl="bgSibTrans2D1" presStyleIdx="43" presStyleCnt="55"/>
      <dgm:spPr/>
      <dgm:t>
        <a:bodyPr/>
        <a:lstStyle/>
        <a:p>
          <a:endParaRPr lang="en-GB"/>
        </a:p>
      </dgm:t>
    </dgm:pt>
    <dgm:pt modelId="{EA36EC65-E7BC-4E1C-A492-9326F074220D}" type="pres">
      <dgm:prSet presAssocID="{0416292B-DB03-4F41-B08E-2E52D4AD5AF1}" presName="compNode" presStyleCnt="0"/>
      <dgm:spPr/>
    </dgm:pt>
    <dgm:pt modelId="{113DF47B-5A85-487F-9910-016E67ABB1DC}" type="pres">
      <dgm:prSet presAssocID="{0416292B-DB03-4F41-B08E-2E52D4AD5AF1}" presName="dummyConnPt" presStyleCnt="0"/>
      <dgm:spPr/>
    </dgm:pt>
    <dgm:pt modelId="{79A8BEC8-CB67-43A1-B226-642B3FF7FCB7}" type="pres">
      <dgm:prSet presAssocID="{0416292B-DB03-4F41-B08E-2E52D4AD5AF1}" presName="node" presStyleLbl="node1" presStyleIdx="44" presStyleCnt="56" custLinFactNeighborX="-2707" custLinFactNeighborY="-40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B3DA5A-0CEF-4B54-B767-302C942F2D3E}" type="pres">
      <dgm:prSet presAssocID="{D75AE476-6806-4E80-9C69-9D7F704713EA}" presName="sibTrans" presStyleLbl="bgSibTrans2D1" presStyleIdx="44" presStyleCnt="55"/>
      <dgm:spPr/>
      <dgm:t>
        <a:bodyPr/>
        <a:lstStyle/>
        <a:p>
          <a:endParaRPr lang="en-GB"/>
        </a:p>
      </dgm:t>
    </dgm:pt>
    <dgm:pt modelId="{ADA53DDE-942B-4801-9EF5-8B26FCA66C9B}" type="pres">
      <dgm:prSet presAssocID="{608C54A8-6BC4-4EDB-A011-BD55E6319B62}" presName="compNode" presStyleCnt="0"/>
      <dgm:spPr/>
    </dgm:pt>
    <dgm:pt modelId="{A8307ADD-20D9-49CF-94E7-11CFF4444DE4}" type="pres">
      <dgm:prSet presAssocID="{608C54A8-6BC4-4EDB-A011-BD55E6319B62}" presName="dummyConnPt" presStyleCnt="0"/>
      <dgm:spPr/>
    </dgm:pt>
    <dgm:pt modelId="{26E7DC95-E87C-4711-8660-440719BCDB77}" type="pres">
      <dgm:prSet presAssocID="{608C54A8-6BC4-4EDB-A011-BD55E6319B62}" presName="node" presStyleLbl="node1" presStyleIdx="45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7FC1DD-84E2-4E26-9EAD-A43857FA129E}" type="pres">
      <dgm:prSet presAssocID="{BB786403-4592-44B3-AB86-8B9D68AC7879}" presName="sibTrans" presStyleLbl="bgSibTrans2D1" presStyleIdx="45" presStyleCnt="55"/>
      <dgm:spPr/>
      <dgm:t>
        <a:bodyPr/>
        <a:lstStyle/>
        <a:p>
          <a:endParaRPr lang="en-GB"/>
        </a:p>
      </dgm:t>
    </dgm:pt>
    <dgm:pt modelId="{928C528D-B0F6-4075-9A39-D4FD0F6FADDB}" type="pres">
      <dgm:prSet presAssocID="{419E4EED-00D2-405E-8636-15F046FEEB7C}" presName="compNode" presStyleCnt="0"/>
      <dgm:spPr/>
    </dgm:pt>
    <dgm:pt modelId="{15152423-1665-4580-9B22-2FFAC261C320}" type="pres">
      <dgm:prSet presAssocID="{419E4EED-00D2-405E-8636-15F046FEEB7C}" presName="dummyConnPt" presStyleCnt="0"/>
      <dgm:spPr/>
    </dgm:pt>
    <dgm:pt modelId="{D03AB572-1B88-49A6-B661-71963D22B45F}" type="pres">
      <dgm:prSet presAssocID="{419E4EED-00D2-405E-8636-15F046FEEB7C}" presName="node" presStyleLbl="node1" presStyleIdx="46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6F0AB-8DB6-4C38-943F-41E6869C7925}" type="pres">
      <dgm:prSet presAssocID="{66684B68-2A9E-47DE-B109-C40E3670F74E}" presName="sibTrans" presStyleLbl="bgSibTrans2D1" presStyleIdx="46" presStyleCnt="55"/>
      <dgm:spPr/>
      <dgm:t>
        <a:bodyPr/>
        <a:lstStyle/>
        <a:p>
          <a:endParaRPr lang="en-GB"/>
        </a:p>
      </dgm:t>
    </dgm:pt>
    <dgm:pt modelId="{352B91A6-91FC-4E2D-AFF6-AC2076D7F490}" type="pres">
      <dgm:prSet presAssocID="{BA1AAFAE-4298-46C6-A4DC-6B5BE38309F1}" presName="compNode" presStyleCnt="0"/>
      <dgm:spPr/>
    </dgm:pt>
    <dgm:pt modelId="{653F8AB5-8860-426B-9750-44C55475A4F1}" type="pres">
      <dgm:prSet presAssocID="{BA1AAFAE-4298-46C6-A4DC-6B5BE38309F1}" presName="dummyConnPt" presStyleCnt="0"/>
      <dgm:spPr/>
    </dgm:pt>
    <dgm:pt modelId="{2ED4240B-8CCE-497B-B7EF-CA34BDD6D362}" type="pres">
      <dgm:prSet presAssocID="{BA1AAFAE-4298-46C6-A4DC-6B5BE38309F1}" presName="node" presStyleLbl="node1" presStyleIdx="47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6D4B18-3504-41C2-9506-72A0946FC113}" type="pres">
      <dgm:prSet presAssocID="{A72D259C-A753-4D20-B4F5-C89D904F2EB3}" presName="sibTrans" presStyleLbl="bgSibTrans2D1" presStyleIdx="47" presStyleCnt="55"/>
      <dgm:spPr/>
      <dgm:t>
        <a:bodyPr/>
        <a:lstStyle/>
        <a:p>
          <a:endParaRPr lang="en-GB"/>
        </a:p>
      </dgm:t>
    </dgm:pt>
    <dgm:pt modelId="{35214E42-72E4-4165-A268-03C6C1867F2C}" type="pres">
      <dgm:prSet presAssocID="{08184C67-F7EC-4146-8489-A7DFB8A75482}" presName="compNode" presStyleCnt="0"/>
      <dgm:spPr/>
    </dgm:pt>
    <dgm:pt modelId="{34DB2B96-5EFB-4020-93F6-66F4B3D400A4}" type="pres">
      <dgm:prSet presAssocID="{08184C67-F7EC-4146-8489-A7DFB8A75482}" presName="dummyConnPt" presStyleCnt="0"/>
      <dgm:spPr/>
    </dgm:pt>
    <dgm:pt modelId="{006B3F75-0A61-40D3-8E61-981E7A37D5EE}" type="pres">
      <dgm:prSet presAssocID="{08184C67-F7EC-4146-8489-A7DFB8A75482}" presName="node" presStyleLbl="node1" presStyleIdx="48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06A078-5B31-4591-9FA4-DEF633719473}" type="pres">
      <dgm:prSet presAssocID="{3C547DE1-1012-489E-AEFA-3627F1D7F41C}" presName="sibTrans" presStyleLbl="bgSibTrans2D1" presStyleIdx="48" presStyleCnt="55"/>
      <dgm:spPr/>
      <dgm:t>
        <a:bodyPr/>
        <a:lstStyle/>
        <a:p>
          <a:endParaRPr lang="en-GB"/>
        </a:p>
      </dgm:t>
    </dgm:pt>
    <dgm:pt modelId="{85F12592-80C3-4E32-9562-9FC5BE26E81B}" type="pres">
      <dgm:prSet presAssocID="{315B32DC-FCE3-4A57-8221-589225B75A2D}" presName="compNode" presStyleCnt="0"/>
      <dgm:spPr/>
    </dgm:pt>
    <dgm:pt modelId="{FF1F7F7D-CDE5-4C3C-8993-74D4ACD7D08B}" type="pres">
      <dgm:prSet presAssocID="{315B32DC-FCE3-4A57-8221-589225B75A2D}" presName="dummyConnPt" presStyleCnt="0"/>
      <dgm:spPr/>
    </dgm:pt>
    <dgm:pt modelId="{674BAA90-BB00-42BC-86CE-3DF43953D4E5}" type="pres">
      <dgm:prSet presAssocID="{315B32DC-FCE3-4A57-8221-589225B75A2D}" presName="node" presStyleLbl="node1" presStyleIdx="49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EB3EF1-F554-4C03-884C-9741EF01A351}" type="pres">
      <dgm:prSet presAssocID="{C8793423-0E51-4A6E-BFFB-5BC6B2AA61A5}" presName="sibTrans" presStyleLbl="bgSibTrans2D1" presStyleIdx="49" presStyleCnt="55"/>
      <dgm:spPr/>
      <dgm:t>
        <a:bodyPr/>
        <a:lstStyle/>
        <a:p>
          <a:endParaRPr lang="en-GB"/>
        </a:p>
      </dgm:t>
    </dgm:pt>
    <dgm:pt modelId="{7042E7EB-0F8B-476E-8788-10A4F75ECD06}" type="pres">
      <dgm:prSet presAssocID="{7D2E0BD2-0614-4D82-90AB-746458508452}" presName="compNode" presStyleCnt="0"/>
      <dgm:spPr/>
    </dgm:pt>
    <dgm:pt modelId="{BAB758AA-4A3F-4C77-8C9B-C613ADE23455}" type="pres">
      <dgm:prSet presAssocID="{7D2E0BD2-0614-4D82-90AB-746458508452}" presName="dummyConnPt" presStyleCnt="0"/>
      <dgm:spPr/>
    </dgm:pt>
    <dgm:pt modelId="{45F932EA-A6A3-4234-A91D-E46C0D6D4417}" type="pres">
      <dgm:prSet presAssocID="{7D2E0BD2-0614-4D82-90AB-746458508452}" presName="node" presStyleLbl="node1" presStyleIdx="50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A77CB2-2908-4B60-A71B-B065EBBA4B48}" type="pres">
      <dgm:prSet presAssocID="{6123DFDA-7F4E-4F74-ADDE-24209D9E2B2E}" presName="sibTrans" presStyleLbl="bgSibTrans2D1" presStyleIdx="50" presStyleCnt="55"/>
      <dgm:spPr/>
      <dgm:t>
        <a:bodyPr/>
        <a:lstStyle/>
        <a:p>
          <a:endParaRPr lang="en-GB"/>
        </a:p>
      </dgm:t>
    </dgm:pt>
    <dgm:pt modelId="{0796DD07-2477-4CE8-90ED-574CC22110B5}" type="pres">
      <dgm:prSet presAssocID="{A07C1361-776E-41F1-B748-0EF9410FB8EF}" presName="compNode" presStyleCnt="0"/>
      <dgm:spPr/>
    </dgm:pt>
    <dgm:pt modelId="{A92DC521-0F81-4F72-B9BD-30F4C253E598}" type="pres">
      <dgm:prSet presAssocID="{A07C1361-776E-41F1-B748-0EF9410FB8EF}" presName="dummyConnPt" presStyleCnt="0"/>
      <dgm:spPr/>
    </dgm:pt>
    <dgm:pt modelId="{D75528FF-03CD-4492-90F3-48174B557048}" type="pres">
      <dgm:prSet presAssocID="{A07C1361-776E-41F1-B748-0EF9410FB8EF}" presName="node" presStyleLbl="node1" presStyleIdx="51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E67996-F016-4503-8E89-8D09854C2D77}" type="pres">
      <dgm:prSet presAssocID="{525D84C6-91A8-4323-A316-B28FC7F42C70}" presName="sibTrans" presStyleLbl="bgSibTrans2D1" presStyleIdx="51" presStyleCnt="55"/>
      <dgm:spPr/>
      <dgm:t>
        <a:bodyPr/>
        <a:lstStyle/>
        <a:p>
          <a:endParaRPr lang="en-GB"/>
        </a:p>
      </dgm:t>
    </dgm:pt>
    <dgm:pt modelId="{0ECE183D-3080-40C2-9454-C5F773D15FA4}" type="pres">
      <dgm:prSet presAssocID="{EDC49BF0-0715-4AB4-9A5B-75FC6B37B569}" presName="compNode" presStyleCnt="0"/>
      <dgm:spPr/>
    </dgm:pt>
    <dgm:pt modelId="{BF131AC4-6386-4717-9616-DEE417499490}" type="pres">
      <dgm:prSet presAssocID="{EDC49BF0-0715-4AB4-9A5B-75FC6B37B569}" presName="dummyConnPt" presStyleCnt="0"/>
      <dgm:spPr/>
    </dgm:pt>
    <dgm:pt modelId="{1E0857EF-ACFC-441B-9D75-002257775CEC}" type="pres">
      <dgm:prSet presAssocID="{EDC49BF0-0715-4AB4-9A5B-75FC6B37B569}" presName="node" presStyleLbl="node1" presStyleIdx="52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7F2196-8F15-4841-B4CF-1F88EF159FC3}" type="pres">
      <dgm:prSet presAssocID="{31842024-5EF2-48E4-9026-1782B2C38EBC}" presName="sibTrans" presStyleLbl="bgSibTrans2D1" presStyleIdx="52" presStyleCnt="55"/>
      <dgm:spPr/>
      <dgm:t>
        <a:bodyPr/>
        <a:lstStyle/>
        <a:p>
          <a:endParaRPr lang="en-GB"/>
        </a:p>
      </dgm:t>
    </dgm:pt>
    <dgm:pt modelId="{27D55F7A-239B-443B-9BA1-ACF8CB40E056}" type="pres">
      <dgm:prSet presAssocID="{FEF7401E-D028-41E8-B9CF-B41C25C5BEBD}" presName="compNode" presStyleCnt="0"/>
      <dgm:spPr/>
    </dgm:pt>
    <dgm:pt modelId="{D2B006C1-4D51-4DA1-ADFF-B9C076AC76CC}" type="pres">
      <dgm:prSet presAssocID="{FEF7401E-D028-41E8-B9CF-B41C25C5BEBD}" presName="dummyConnPt" presStyleCnt="0"/>
      <dgm:spPr/>
    </dgm:pt>
    <dgm:pt modelId="{1D658FE0-CD96-464E-B847-858E20E47411}" type="pres">
      <dgm:prSet presAssocID="{FEF7401E-D028-41E8-B9CF-B41C25C5BEBD}" presName="node" presStyleLbl="node1" presStyleIdx="53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7F6B50-62DF-4E62-A61C-5645D717AF93}" type="pres">
      <dgm:prSet presAssocID="{A508FCD3-7DB8-4DA0-85F9-6F66F9FFAC2B}" presName="sibTrans" presStyleLbl="bgSibTrans2D1" presStyleIdx="53" presStyleCnt="55"/>
      <dgm:spPr/>
      <dgm:t>
        <a:bodyPr/>
        <a:lstStyle/>
        <a:p>
          <a:endParaRPr lang="en-GB"/>
        </a:p>
      </dgm:t>
    </dgm:pt>
    <dgm:pt modelId="{A54A5D10-66A9-4C8C-9361-D31174C779F7}" type="pres">
      <dgm:prSet presAssocID="{583E4481-B3F1-478C-A0D4-B9A0446BF5E8}" presName="compNode" presStyleCnt="0"/>
      <dgm:spPr/>
    </dgm:pt>
    <dgm:pt modelId="{FDA82CF4-FC0C-49F2-B238-CD0BD4565DD6}" type="pres">
      <dgm:prSet presAssocID="{583E4481-B3F1-478C-A0D4-B9A0446BF5E8}" presName="dummyConnPt" presStyleCnt="0"/>
      <dgm:spPr/>
    </dgm:pt>
    <dgm:pt modelId="{C6A6484B-DCA4-4358-895B-CCBD07FF748E}" type="pres">
      <dgm:prSet presAssocID="{583E4481-B3F1-478C-A0D4-B9A0446BF5E8}" presName="node" presStyleLbl="node1" presStyleIdx="54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48D7E2-7DE3-48AD-87C0-93FB35F165CB}" type="pres">
      <dgm:prSet presAssocID="{4CD55B2C-67BE-4116-937C-815F82F1BD32}" presName="sibTrans" presStyleLbl="bgSibTrans2D1" presStyleIdx="54" presStyleCnt="55"/>
      <dgm:spPr/>
      <dgm:t>
        <a:bodyPr/>
        <a:lstStyle/>
        <a:p>
          <a:endParaRPr lang="en-GB"/>
        </a:p>
      </dgm:t>
    </dgm:pt>
    <dgm:pt modelId="{3341BC48-92E2-4003-B818-535215681F6C}" type="pres">
      <dgm:prSet presAssocID="{D6026EB9-FD33-493C-A427-FB8D70841E9F}" presName="compNode" presStyleCnt="0"/>
      <dgm:spPr/>
    </dgm:pt>
    <dgm:pt modelId="{0A0C5E5D-F828-41D4-AF1F-009631EEFCF3}" type="pres">
      <dgm:prSet presAssocID="{D6026EB9-FD33-493C-A427-FB8D70841E9F}" presName="dummyConnPt" presStyleCnt="0"/>
      <dgm:spPr/>
    </dgm:pt>
    <dgm:pt modelId="{BAF6FCEA-192E-41DB-8E37-B3651C642255}" type="pres">
      <dgm:prSet presAssocID="{D6026EB9-FD33-493C-A427-FB8D70841E9F}" presName="node" presStyleLbl="node1" presStyleIdx="55" presStyleCnt="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8F5A23-A86C-4E95-9E28-640F4AB2A766}" srcId="{65B1EB13-E9E8-4678-9149-84BCCEBBB734}" destId="{70AE1912-B398-4022-8716-B7A77A6A1B13}" srcOrd="6" destOrd="0" parTransId="{89CC93F8-BCFB-44C2-B175-6D1698758512}" sibTransId="{290080A5-6219-4B7B-A67A-C9C614418C0A}"/>
    <dgm:cxn modelId="{4D1062FB-C0E0-4FFF-BB4B-95635DEEE6F9}" type="presOf" srcId="{DB2C3E91-F07A-4966-B53D-F341D819B508}" destId="{31462911-63BB-4EE7-A8D9-6D4C283D4FD2}" srcOrd="0" destOrd="0" presId="urn:microsoft.com/office/officeart/2005/8/layout/bProcess4"/>
    <dgm:cxn modelId="{410F98DC-62B4-47D0-BFAC-2D52D1DFEAEC}" type="presOf" srcId="{6D49C337-A708-4071-BA15-F86BD64A6AB1}" destId="{57AB69F0-6089-485B-8DEF-E3E6EA7F7742}" srcOrd="0" destOrd="0" presId="urn:microsoft.com/office/officeart/2005/8/layout/bProcess4"/>
    <dgm:cxn modelId="{A8C460C1-A71A-4BBD-B772-1029F47C4A92}" type="presOf" srcId="{7112A858-E09F-4B89-8D69-E85BF95AB260}" destId="{04DC4EDC-5E91-4FC7-9BA0-6AFC253C361F}" srcOrd="0" destOrd="0" presId="urn:microsoft.com/office/officeart/2005/8/layout/bProcess4"/>
    <dgm:cxn modelId="{7BE8739A-FFA3-40DB-BAAA-3E597671650A}" type="presOf" srcId="{553ED883-B798-4521-9388-0D9CFDE3D573}" destId="{5CD9E9E4-CC92-41B4-ADC2-CE16DCF9E7B3}" srcOrd="0" destOrd="0" presId="urn:microsoft.com/office/officeart/2005/8/layout/bProcess4"/>
    <dgm:cxn modelId="{FCE932E5-518C-42D4-B7B3-052C20284429}" type="presOf" srcId="{AD9817FF-61A4-42AF-9792-B3FA9CB86C47}" destId="{003B551B-B2A1-4D0B-A6A9-951144A80ED8}" srcOrd="0" destOrd="0" presId="urn:microsoft.com/office/officeart/2005/8/layout/bProcess4"/>
    <dgm:cxn modelId="{D5505C8A-6AD0-425E-BD3E-5C3DDD72D60A}" type="presOf" srcId="{525D84C6-91A8-4323-A316-B28FC7F42C70}" destId="{60E67996-F016-4503-8E89-8D09854C2D77}" srcOrd="0" destOrd="0" presId="urn:microsoft.com/office/officeart/2005/8/layout/bProcess4"/>
    <dgm:cxn modelId="{D4D104CF-5225-462C-9EAA-58B0DA2DD276}" type="presOf" srcId="{D4FD6FB5-D515-489C-8D5C-22A978843EDC}" destId="{B4410F7C-5BAA-42E3-AE11-F98AF3C4F8B9}" srcOrd="0" destOrd="0" presId="urn:microsoft.com/office/officeart/2005/8/layout/bProcess4"/>
    <dgm:cxn modelId="{1396693F-D44D-45B0-8B79-BF8DE3C5AA8E}" type="presOf" srcId="{B83757A5-C5F3-488E-A453-D4724954C3B7}" destId="{AA7EB211-E40C-43DE-92D4-B64BC3213B53}" srcOrd="0" destOrd="0" presId="urn:microsoft.com/office/officeart/2005/8/layout/bProcess4"/>
    <dgm:cxn modelId="{22A35CDE-8974-4F4B-9274-4BBC4101FDF7}" type="presOf" srcId="{7497C6C5-7015-42C0-9C1C-33B0BED2716C}" destId="{608C971C-9D97-4BEF-B38B-6E6D4B82F244}" srcOrd="0" destOrd="0" presId="urn:microsoft.com/office/officeart/2005/8/layout/bProcess4"/>
    <dgm:cxn modelId="{8C545319-78D1-4522-8AD8-1BEC98D75486}" type="presOf" srcId="{70AE1912-B398-4022-8716-B7A77A6A1B13}" destId="{BA184669-1ED8-4228-8D33-7BE8E82E78F6}" srcOrd="0" destOrd="0" presId="urn:microsoft.com/office/officeart/2005/8/layout/bProcess4"/>
    <dgm:cxn modelId="{BC714096-B1C8-4510-ABBA-212F0F887CF0}" srcId="{65B1EB13-E9E8-4678-9149-84BCCEBBB734}" destId="{17B42FCA-A931-4691-9B38-9DFA58A10753}" srcOrd="8" destOrd="0" parTransId="{6B9E8D77-8C32-4B27-923A-83EAFA5D83A0}" sibTransId="{D5A3DD20-1041-4DCC-9654-97263DED7740}"/>
    <dgm:cxn modelId="{D0A146D7-AA2A-4230-A33B-A949A0CFCD1B}" srcId="{65B1EB13-E9E8-4678-9149-84BCCEBBB734}" destId="{D4FD6FB5-D515-489C-8D5C-22A978843EDC}" srcOrd="30" destOrd="0" parTransId="{8E347405-21F9-42AD-9238-068070ED87F0}" sibTransId="{B7E9DD2C-44F1-45B2-9590-62998A68E632}"/>
    <dgm:cxn modelId="{98D4318E-3020-4377-BE1C-F01A98BB9F9B}" type="presOf" srcId="{6C86D474-F5C5-44A0-B17D-4ABE92CDB417}" destId="{E4F39AF3-2A5B-4077-8FD7-CA1BF138C6CC}" srcOrd="0" destOrd="0" presId="urn:microsoft.com/office/officeart/2005/8/layout/bProcess4"/>
    <dgm:cxn modelId="{3E3A9623-3DE3-43AF-A207-BC60A90F5166}" srcId="{65B1EB13-E9E8-4678-9149-84BCCEBBB734}" destId="{3EF69E02-BFA4-401A-AADC-74C9821E2BC2}" srcOrd="21" destOrd="0" parTransId="{2DD259AE-1331-46A4-997C-2CA63F91E322}" sibTransId="{FB85967E-B0D5-4543-ABA1-05BA6E4B6884}"/>
    <dgm:cxn modelId="{D5989CF5-4650-481B-A967-BC52F20D2A52}" type="presOf" srcId="{868F07B6-DD33-449D-8115-B105FE5C52EB}" destId="{4CF0A42A-7C54-4022-A54F-4DFE68A4E22D}" srcOrd="0" destOrd="0" presId="urn:microsoft.com/office/officeart/2005/8/layout/bProcess4"/>
    <dgm:cxn modelId="{6A5D1F02-AD9D-479B-8A8F-E34B5FB05CAE}" srcId="{65B1EB13-E9E8-4678-9149-84BCCEBBB734}" destId="{EB05FB78-ADD5-47D8-BC5C-315EFFD9649B}" srcOrd="36" destOrd="0" parTransId="{84935992-8406-4226-A1DC-12557B6F81A1}" sibTransId="{FFD5E094-B8E5-4364-9D7E-420FD5210383}"/>
    <dgm:cxn modelId="{6696F6C1-A29D-4F25-9C46-9872D2069997}" type="presOf" srcId="{C8793423-0E51-4A6E-BFFB-5BC6B2AA61A5}" destId="{34EB3EF1-F554-4C03-884C-9741EF01A351}" srcOrd="0" destOrd="0" presId="urn:microsoft.com/office/officeart/2005/8/layout/bProcess4"/>
    <dgm:cxn modelId="{6C0AAD37-247B-45F5-B663-590AB6E6BFCA}" type="presOf" srcId="{DC991FB9-FE67-42C5-B881-45604FEAE173}" destId="{114108E3-C659-4928-8FED-4BFF5ECD12EF}" srcOrd="0" destOrd="0" presId="urn:microsoft.com/office/officeart/2005/8/layout/bProcess4"/>
    <dgm:cxn modelId="{378B1D24-11AD-4566-95EE-0F1581E3C161}" srcId="{65B1EB13-E9E8-4678-9149-84BCCEBBB734}" destId="{58AEE5DF-3DC1-4206-848E-58A67B840CB6}" srcOrd="14" destOrd="0" parTransId="{D5B63F86-B291-45A8-B980-9DF8F78CFFEE}" sibTransId="{7435AE06-A661-486D-A667-459CD30BAA34}"/>
    <dgm:cxn modelId="{8DDD189D-83DC-49E0-A186-C5222B9F697C}" type="presOf" srcId="{290080A5-6219-4B7B-A67A-C9C614418C0A}" destId="{F9488F95-E63D-4BEC-A1F5-BE2D31CFE58A}" srcOrd="0" destOrd="0" presId="urn:microsoft.com/office/officeart/2005/8/layout/bProcess4"/>
    <dgm:cxn modelId="{737D9436-8BDC-41F6-967D-368335DFB97C}" type="presOf" srcId="{ABBC286C-7B2D-4492-96E2-450067E51A55}" destId="{5BE0EFEF-AC89-408A-9576-8FA40ACD8760}" srcOrd="0" destOrd="0" presId="urn:microsoft.com/office/officeart/2005/8/layout/bProcess4"/>
    <dgm:cxn modelId="{1789E303-F04F-45BE-8F27-9C377BE61827}" type="presOf" srcId="{008EB097-2019-4A20-A4BF-546D2B43DCC8}" destId="{3383EC3F-3BED-4B5E-99A2-34C6FC054ECA}" srcOrd="0" destOrd="0" presId="urn:microsoft.com/office/officeart/2005/8/layout/bProcess4"/>
    <dgm:cxn modelId="{16E555B6-60C6-4536-AA0B-A7CE4CBDC994}" srcId="{65B1EB13-E9E8-4678-9149-84BCCEBBB734}" destId="{BC6DAE0B-2F0E-416F-A3B5-C3AE538FAF86}" srcOrd="35" destOrd="0" parTransId="{93D50761-6C2B-4C7A-A49C-0ECE4BA3A08B}" sibTransId="{EA642849-FA03-45C5-9E07-3DF137C8E8B0}"/>
    <dgm:cxn modelId="{E3BA834B-CB87-498D-AE3F-D9FF62274E34}" type="presOf" srcId="{66684B68-2A9E-47DE-B109-C40E3670F74E}" destId="{14D6F0AB-8DB6-4C38-943F-41E6869C7925}" srcOrd="0" destOrd="0" presId="urn:microsoft.com/office/officeart/2005/8/layout/bProcess4"/>
    <dgm:cxn modelId="{2BB72851-CEBE-4DDC-A720-18642C6B5AE6}" type="presOf" srcId="{EA642849-FA03-45C5-9E07-3DF137C8E8B0}" destId="{0E455BC9-102F-4847-9D01-BD41BBB90182}" srcOrd="0" destOrd="0" presId="urn:microsoft.com/office/officeart/2005/8/layout/bProcess4"/>
    <dgm:cxn modelId="{F08F683A-F803-41D5-8C68-121771EC0464}" type="presOf" srcId="{B5AF4BF0-9E9B-4DD2-927E-D3ED0F53322F}" destId="{B1BD880B-EB44-4340-BDDF-3E47AE1DBF90}" srcOrd="0" destOrd="0" presId="urn:microsoft.com/office/officeart/2005/8/layout/bProcess4"/>
    <dgm:cxn modelId="{1246AB9A-37C3-4963-B880-3B5FF1A786DE}" type="presOf" srcId="{7435AE06-A661-486D-A667-459CD30BAA34}" destId="{C51CDAEB-8808-4BE6-B283-CEFC6DBFCCB1}" srcOrd="0" destOrd="0" presId="urn:microsoft.com/office/officeart/2005/8/layout/bProcess4"/>
    <dgm:cxn modelId="{F6C6DF49-0380-41C7-9E6E-AED1DC1F9FB7}" type="presOf" srcId="{E5E5B0CA-91AA-4503-803E-785D7D5E4683}" destId="{B2B8284F-27A9-45A1-BA14-F7B9B2228CF7}" srcOrd="0" destOrd="0" presId="urn:microsoft.com/office/officeart/2005/8/layout/bProcess4"/>
    <dgm:cxn modelId="{EC4D417F-680B-405F-BDAE-8233EB664045}" type="presOf" srcId="{6123DFDA-7F4E-4F74-ADDE-24209D9E2B2E}" destId="{54A77CB2-2908-4B60-A71B-B065EBBA4B48}" srcOrd="0" destOrd="0" presId="urn:microsoft.com/office/officeart/2005/8/layout/bProcess4"/>
    <dgm:cxn modelId="{96D7EDB1-0174-4CFD-98C5-5120685A399C}" type="presOf" srcId="{03AA5D04-0211-49F6-BBC8-224F73A0E81F}" destId="{B99D7F20-B02D-48C7-BCC9-22AE48AE324B}" srcOrd="0" destOrd="0" presId="urn:microsoft.com/office/officeart/2005/8/layout/bProcess4"/>
    <dgm:cxn modelId="{A844ABCA-CB4C-4E00-8879-05BC7F83AF9B}" srcId="{65B1EB13-E9E8-4678-9149-84BCCEBBB734}" destId="{583E4481-B3F1-478C-A0D4-B9A0446BF5E8}" srcOrd="54" destOrd="0" parTransId="{A2560E96-4B7F-4F5F-8C26-8BF7CE793FDF}" sibTransId="{4CD55B2C-67BE-4116-937C-815F82F1BD32}"/>
    <dgm:cxn modelId="{71A298A1-40A7-46F4-91D7-6041D99317AD}" srcId="{65B1EB13-E9E8-4678-9149-84BCCEBBB734}" destId="{6AEBAE54-311C-42C6-B905-20DE069DC045}" srcOrd="25" destOrd="0" parTransId="{286614F0-BC87-4518-A861-C67375256DA9}" sibTransId="{A2172EC7-1DD5-4148-85A1-0654AF99034F}"/>
    <dgm:cxn modelId="{92EBD925-5089-4BBC-8AB3-975DA97CA292}" type="presOf" srcId="{405BCFFA-C056-4B7C-9EB1-D055EAD54752}" destId="{32C9459D-C1BB-4757-AD72-E04B89F5A807}" srcOrd="0" destOrd="0" presId="urn:microsoft.com/office/officeart/2005/8/layout/bProcess4"/>
    <dgm:cxn modelId="{F2851A94-9FEC-4EE9-86BE-D05740F36AB0}" srcId="{65B1EB13-E9E8-4678-9149-84BCCEBBB734}" destId="{7D2E0BD2-0614-4D82-90AB-746458508452}" srcOrd="50" destOrd="0" parTransId="{9C5777B1-3744-4D9F-A069-61A1E0AF7596}" sibTransId="{6123DFDA-7F4E-4F74-ADDE-24209D9E2B2E}"/>
    <dgm:cxn modelId="{DB51045D-190A-4F88-AEDA-F011A5D47B8F}" type="presOf" srcId="{3EF69E02-BFA4-401A-AADC-74C9821E2BC2}" destId="{FABC3D36-0E62-4E9F-A699-AA48C2B6DE48}" srcOrd="0" destOrd="0" presId="urn:microsoft.com/office/officeart/2005/8/layout/bProcess4"/>
    <dgm:cxn modelId="{62028AB0-25C1-49DA-802F-21981EAFA91B}" type="presOf" srcId="{B1753FAC-5D70-41F3-A4D7-B3D755D9CC92}" destId="{E025D17B-CF60-458B-8C7C-A28DF665BDA6}" srcOrd="0" destOrd="0" presId="urn:microsoft.com/office/officeart/2005/8/layout/bProcess4"/>
    <dgm:cxn modelId="{5F90A5D2-3D25-4483-950E-BFA25207A979}" type="presOf" srcId="{583E4481-B3F1-478C-A0D4-B9A0446BF5E8}" destId="{C6A6484B-DCA4-4358-895B-CCBD07FF748E}" srcOrd="0" destOrd="0" presId="urn:microsoft.com/office/officeart/2005/8/layout/bProcess4"/>
    <dgm:cxn modelId="{B3479548-5C91-45D0-9E44-51329B10E982}" srcId="{65B1EB13-E9E8-4678-9149-84BCCEBBB734}" destId="{523E0DE8-27DB-4908-BA09-BC7FF95DC91B}" srcOrd="39" destOrd="0" parTransId="{D89EA850-5290-4DB5-92EC-EA26FB93E108}" sibTransId="{FA4147A9-1C56-4FE6-9AE3-367FA776899E}"/>
    <dgm:cxn modelId="{DD4198C7-73C2-494A-887E-D39BD72EAE1A}" type="presOf" srcId="{96594EC4-7B3C-4B93-9A31-6468B96CC3A3}" destId="{1FD20BE4-0ABC-45DD-BF57-0C0F5D029FA6}" srcOrd="0" destOrd="0" presId="urn:microsoft.com/office/officeart/2005/8/layout/bProcess4"/>
    <dgm:cxn modelId="{0F4764CC-9BC4-450F-A7A9-910946B2909A}" type="presOf" srcId="{835AB2BE-B3BD-42B9-81BE-FAD3FEE792A7}" destId="{6AD67CD3-DB6B-4FEA-88A4-40DD4FD165C3}" srcOrd="0" destOrd="0" presId="urn:microsoft.com/office/officeart/2005/8/layout/bProcess4"/>
    <dgm:cxn modelId="{9F469C32-7631-4628-8666-F06CF4BD2855}" type="presOf" srcId="{58AEE5DF-3DC1-4206-848E-58A67B840CB6}" destId="{71ACB367-DA66-4023-B8EB-1CBAC7BE5774}" srcOrd="0" destOrd="0" presId="urn:microsoft.com/office/officeart/2005/8/layout/bProcess4"/>
    <dgm:cxn modelId="{5A1166E5-989E-4CF8-8A77-B4797E0FC8F0}" type="presOf" srcId="{EF0A12D9-0AE9-4EFF-B079-A71880AFD950}" destId="{D74EF0FC-EFFB-46BF-8597-DE052086E14A}" srcOrd="0" destOrd="0" presId="urn:microsoft.com/office/officeart/2005/8/layout/bProcess4"/>
    <dgm:cxn modelId="{5E7237E5-04DE-4CE1-8B79-3F9D6B113F1E}" type="presOf" srcId="{65B1EB13-E9E8-4678-9149-84BCCEBBB734}" destId="{F80602BD-97D0-4E84-8DCB-96F726FBF1F5}" srcOrd="0" destOrd="0" presId="urn:microsoft.com/office/officeart/2005/8/layout/bProcess4"/>
    <dgm:cxn modelId="{C527FDA5-8C02-409A-A594-01AA9A69B825}" srcId="{65B1EB13-E9E8-4678-9149-84BCCEBBB734}" destId="{CE721B6E-A293-4F21-AE58-09919058602D}" srcOrd="28" destOrd="0" parTransId="{0E97E0C8-3B01-4F0E-A4ED-5813CAEAA45D}" sibTransId="{E5E5B0CA-91AA-4503-803E-785D7D5E4683}"/>
    <dgm:cxn modelId="{EB9C0862-2A13-4ED7-A83A-C7D2FE1B6F08}" type="presOf" srcId="{8A80E306-E796-401D-A370-08997C1DBF94}" destId="{79A1496A-DC69-445A-9EC0-04B839F7C553}" srcOrd="0" destOrd="0" presId="urn:microsoft.com/office/officeart/2005/8/layout/bProcess4"/>
    <dgm:cxn modelId="{D8E90AC5-6F9A-47A7-8CFB-DE6A498A51C5}" type="presOf" srcId="{2B7EFC32-6FBE-43B9-8720-F673779AE26E}" destId="{DAD31A22-843A-4343-89D6-2DE4B5FC6194}" srcOrd="0" destOrd="0" presId="urn:microsoft.com/office/officeart/2005/8/layout/bProcess4"/>
    <dgm:cxn modelId="{3ABA51C9-3D3F-4999-B87A-43B5F19C7B3E}" type="presOf" srcId="{A8782135-A82A-49E0-8F9A-EA3AD8BB52DD}" destId="{2CB3D922-E423-464A-86DD-7E9AAEBFAA32}" srcOrd="0" destOrd="0" presId="urn:microsoft.com/office/officeart/2005/8/layout/bProcess4"/>
    <dgm:cxn modelId="{754C9020-9816-49E8-A629-0FCEAA0DB8B2}" type="presOf" srcId="{D75AE476-6806-4E80-9C69-9D7F704713EA}" destId="{75B3DA5A-0CEF-4B54-B767-302C942F2D3E}" srcOrd="0" destOrd="0" presId="urn:microsoft.com/office/officeart/2005/8/layout/bProcess4"/>
    <dgm:cxn modelId="{C51631A5-5446-46EC-B62A-F58FD44BE1A1}" type="presOf" srcId="{9264A3B3-7133-4E3F-AFB0-3528ED8F6F37}" destId="{31BAAD61-CE36-415C-9D2B-C25849DC2593}" srcOrd="0" destOrd="0" presId="urn:microsoft.com/office/officeart/2005/8/layout/bProcess4"/>
    <dgm:cxn modelId="{2649C0AD-E23A-437F-A22D-366CA93A9FE1}" type="presOf" srcId="{06A22CD6-B55E-41B4-8FB3-40DA7BCD2FA5}" destId="{3BA3AA5A-8667-4825-9C55-81946A20A8F7}" srcOrd="0" destOrd="0" presId="urn:microsoft.com/office/officeart/2005/8/layout/bProcess4"/>
    <dgm:cxn modelId="{A666FA51-8C7E-4849-ABBD-B2EF39BE7726}" type="presOf" srcId="{31842024-5EF2-48E4-9026-1782B2C38EBC}" destId="{BA7F2196-8F15-4841-B4CF-1F88EF159FC3}" srcOrd="0" destOrd="0" presId="urn:microsoft.com/office/officeart/2005/8/layout/bProcess4"/>
    <dgm:cxn modelId="{35C565B5-F088-4A04-B442-84E108D5441B}" type="presOf" srcId="{4CD55B2C-67BE-4116-937C-815F82F1BD32}" destId="{BC48D7E2-7DE3-48AD-87C0-93FB35F165CB}" srcOrd="0" destOrd="0" presId="urn:microsoft.com/office/officeart/2005/8/layout/bProcess4"/>
    <dgm:cxn modelId="{DF4F7720-9D4D-4CB9-8CEE-03ED0F7F3E59}" srcId="{65B1EB13-E9E8-4678-9149-84BCCEBBB734}" destId="{868F07B6-DD33-449D-8115-B105FE5C52EB}" srcOrd="2" destOrd="0" parTransId="{36AF27BD-F5A7-4BA6-AB64-A83FA75E286F}" sibTransId="{496D66EA-BAC2-417C-8FB3-905AA2E9FAAE}"/>
    <dgm:cxn modelId="{385A578E-3D30-45AD-9E96-551A19B36C55}" type="presOf" srcId="{419E4EED-00D2-405E-8636-15F046FEEB7C}" destId="{D03AB572-1B88-49A6-B661-71963D22B45F}" srcOrd="0" destOrd="0" presId="urn:microsoft.com/office/officeart/2005/8/layout/bProcess4"/>
    <dgm:cxn modelId="{9924B9B0-BC11-45DE-B87B-639DABAC9638}" srcId="{65B1EB13-E9E8-4678-9149-84BCCEBBB734}" destId="{EDC49BF0-0715-4AB4-9A5B-75FC6B37B569}" srcOrd="52" destOrd="0" parTransId="{708CBB72-E7BE-4741-B61F-B35128B814CF}" sibTransId="{31842024-5EF2-48E4-9026-1782B2C38EBC}"/>
    <dgm:cxn modelId="{05E1A29A-13F5-43C0-98D0-5F214993ABC8}" type="presOf" srcId="{CD489C25-0CFD-46A1-97E3-E0D4CC074171}" destId="{0C020C25-732A-48B7-9260-AC386F18CDF0}" srcOrd="0" destOrd="0" presId="urn:microsoft.com/office/officeart/2005/8/layout/bProcess4"/>
    <dgm:cxn modelId="{DB1A62C3-741F-47F5-AC8D-73A042F8F08C}" type="presOf" srcId="{1B29AC3D-729B-4F9A-8A18-CB3E2B198DB2}" destId="{0011CA10-BF28-4583-9E24-992AC9072BD4}" srcOrd="0" destOrd="0" presId="urn:microsoft.com/office/officeart/2005/8/layout/bProcess4"/>
    <dgm:cxn modelId="{75713869-1287-4228-BDE6-6CF7F6CCCED2}" type="presOf" srcId="{33384139-86C3-49FF-B999-46B3261EEEED}" destId="{5337D2F2-9E53-4F9A-B8B4-B9323696F6A9}" srcOrd="0" destOrd="0" presId="urn:microsoft.com/office/officeart/2005/8/layout/bProcess4"/>
    <dgm:cxn modelId="{862EF4FC-B650-4F74-A099-44A1B636B323}" type="presOf" srcId="{DCE2CF8C-AEAD-43A1-B008-E5D2E7580AB4}" destId="{31D560E8-74BA-4B22-999C-345845C5536A}" srcOrd="0" destOrd="0" presId="urn:microsoft.com/office/officeart/2005/8/layout/bProcess4"/>
    <dgm:cxn modelId="{72447277-AC42-4816-B9BE-0C1048EF8AAE}" srcId="{65B1EB13-E9E8-4678-9149-84BCCEBBB734}" destId="{654CEAC9-1284-4D8B-8EAA-F3CFDE5D0775}" srcOrd="13" destOrd="0" parTransId="{F366B4DC-E481-4053-860F-4FCD46FA40A1}" sibTransId="{7112A858-E09F-4B89-8D69-E85BF95AB260}"/>
    <dgm:cxn modelId="{DC416F0A-0E1D-4DB7-B9A7-51F743F8956D}" srcId="{65B1EB13-E9E8-4678-9149-84BCCEBBB734}" destId="{608C54A8-6BC4-4EDB-A011-BD55E6319B62}" srcOrd="45" destOrd="0" parTransId="{284AF75A-6952-421E-A6A4-04E549E42642}" sibTransId="{BB786403-4592-44B3-AB86-8B9D68AC7879}"/>
    <dgm:cxn modelId="{9DCBD8C9-5BB7-4A4C-A583-5E312C3F32B6}" srcId="{65B1EB13-E9E8-4678-9149-84BCCEBBB734}" destId="{C52F5EE2-3055-4711-911B-8160BBC896ED}" srcOrd="27" destOrd="0" parTransId="{0FF07723-2E0B-4E6B-82C5-10BFB9786E21}" sibTransId="{D658FC2A-3AB4-4B3A-BA4F-039D60B4BE19}"/>
    <dgm:cxn modelId="{4CCCF0C4-E49E-49F8-9BFE-E83EE5E90F15}" type="presOf" srcId="{0416292B-DB03-4F41-B08E-2E52D4AD5AF1}" destId="{79A8BEC8-CB67-43A1-B226-642B3FF7FCB7}" srcOrd="0" destOrd="0" presId="urn:microsoft.com/office/officeart/2005/8/layout/bProcess4"/>
    <dgm:cxn modelId="{1A5B31C2-A884-40AA-AD86-3AFE1727941F}" type="presOf" srcId="{A72D259C-A753-4D20-B4F5-C89D904F2EB3}" destId="{D36D4B18-3504-41C2-9506-72A0946FC113}" srcOrd="0" destOrd="0" presId="urn:microsoft.com/office/officeart/2005/8/layout/bProcess4"/>
    <dgm:cxn modelId="{CCE12819-EDBA-4EC8-96D5-7003B3E83541}" srcId="{65B1EB13-E9E8-4678-9149-84BCCEBBB734}" destId="{A49B5FE7-F2CF-4C2D-BF6E-E4A8F190ABEB}" srcOrd="41" destOrd="0" parTransId="{62B27B2D-F043-4172-8ED5-FDADF6D32C5C}" sibTransId="{6D49C337-A708-4071-BA15-F86BD64A6AB1}"/>
    <dgm:cxn modelId="{7A858C1F-B385-4178-99C5-9AFBD54684AD}" type="presOf" srcId="{51D6620A-3C1B-48BD-9AB7-FA94784ED14E}" destId="{AFC0FE7B-C495-4DE0-9D15-FEF2E21DDE40}" srcOrd="0" destOrd="0" presId="urn:microsoft.com/office/officeart/2005/8/layout/bProcess4"/>
    <dgm:cxn modelId="{8E0E02D9-6B53-4CFD-A7AC-1A367EE60022}" srcId="{65B1EB13-E9E8-4678-9149-84BCCEBBB734}" destId="{6A7B6557-F6F6-4960-BD75-6CF6D0A597B6}" srcOrd="23" destOrd="0" parTransId="{D3DA7812-F1B2-44B0-9E2F-35FED9CC61CF}" sibTransId="{835AB2BE-B3BD-42B9-81BE-FAD3FEE792A7}"/>
    <dgm:cxn modelId="{D0DD1461-27B7-454E-8714-0DE82E71309F}" type="presOf" srcId="{7752A44F-723E-40C4-9021-4D5F59D2D406}" destId="{C776B42F-B209-4CA2-B20C-820CE9514F60}" srcOrd="0" destOrd="0" presId="urn:microsoft.com/office/officeart/2005/8/layout/bProcess4"/>
    <dgm:cxn modelId="{DAC5908D-7574-4EE1-92C5-57158072010F}" srcId="{65B1EB13-E9E8-4678-9149-84BCCEBBB734}" destId="{B89CC0F9-BF76-47C3-B0A4-25055F809CAA}" srcOrd="43" destOrd="0" parTransId="{D4C5573F-A419-4C88-BDE2-9A31F66D4EC6}" sibTransId="{E1653A81-0717-4CEE-8940-E464679C76E6}"/>
    <dgm:cxn modelId="{59621536-9075-498F-A5BF-CC94D41E593D}" srcId="{65B1EB13-E9E8-4678-9149-84BCCEBBB734}" destId="{2DA4E6F2-9255-4D74-A517-718BDBC08038}" srcOrd="10" destOrd="0" parTransId="{4C4F4B6C-6D43-48CB-B66F-12CCC77423A2}" sibTransId="{1B29AC3D-729B-4F9A-8A18-CB3E2B198DB2}"/>
    <dgm:cxn modelId="{819A49A7-E83B-465A-B60A-39EE9158CAF0}" srcId="{65B1EB13-E9E8-4678-9149-84BCCEBBB734}" destId="{EF0A12D9-0AE9-4EFF-B079-A71880AFD950}" srcOrd="11" destOrd="0" parTransId="{B6A8DEE9-5900-475C-8424-AED5205BF6DD}" sibTransId="{8A80E306-E796-401D-A370-08997C1DBF94}"/>
    <dgm:cxn modelId="{2B09148C-EC50-466B-89FB-883E39A08F93}" srcId="{65B1EB13-E9E8-4678-9149-84BCCEBBB734}" destId="{AD9817FF-61A4-42AF-9792-B3FA9CB86C47}" srcOrd="32" destOrd="0" parTransId="{9B748BB8-6867-4923-BAA0-92703783FF9F}" sibTransId="{022E7DDE-718C-499C-AF0E-62F7BB1F0AD0}"/>
    <dgm:cxn modelId="{2338ADE1-3D71-4F4F-BD7D-07AAB8BC85AF}" type="presOf" srcId="{E1653A81-0717-4CEE-8940-E464679C76E6}" destId="{EBB83666-0232-4025-AEB7-868B8855FCC3}" srcOrd="0" destOrd="0" presId="urn:microsoft.com/office/officeart/2005/8/layout/bProcess4"/>
    <dgm:cxn modelId="{4FBA9988-8121-45BA-8144-5A3704CCA89A}" type="presOf" srcId="{0C2E6872-716F-43B5-89EE-E9E3DD333E36}" destId="{3237024A-C500-4E52-9334-15E9244F1487}" srcOrd="0" destOrd="0" presId="urn:microsoft.com/office/officeart/2005/8/layout/bProcess4"/>
    <dgm:cxn modelId="{99411D05-3542-405B-961D-BDEC9BF35A88}" type="presOf" srcId="{08184C67-F7EC-4146-8489-A7DFB8A75482}" destId="{006B3F75-0A61-40D3-8E61-981E7A37D5EE}" srcOrd="0" destOrd="0" presId="urn:microsoft.com/office/officeart/2005/8/layout/bProcess4"/>
    <dgm:cxn modelId="{B026E16D-E8A0-43E0-A034-41C8E3F8A599}" type="presOf" srcId="{D5A3DD20-1041-4DCC-9654-97263DED7740}" destId="{BCB813E1-EAEE-45C2-B6C5-E0C0CEBDF39A}" srcOrd="0" destOrd="0" presId="urn:microsoft.com/office/officeart/2005/8/layout/bProcess4"/>
    <dgm:cxn modelId="{936CD78E-82EB-4A0E-AD91-E4945CE42CF3}" type="presOf" srcId="{6AEBAE54-311C-42C6-B905-20DE069DC045}" destId="{5540EC89-FC44-492F-AD92-4D47577B24C3}" srcOrd="0" destOrd="0" presId="urn:microsoft.com/office/officeart/2005/8/layout/bProcess4"/>
    <dgm:cxn modelId="{9DD0B7B6-E0F4-4BF8-84AE-9367F4180A13}" srcId="{65B1EB13-E9E8-4678-9149-84BCCEBBB734}" destId="{7497C6C5-7015-42C0-9C1C-33B0BED2716C}" srcOrd="4" destOrd="0" parTransId="{589E0FD2-0EBE-46F6-829D-48F2B427C1A5}" sibTransId="{FA3AB89D-015A-426D-8004-EF12D54DAC52}"/>
    <dgm:cxn modelId="{B90FE82B-CAB1-4EAB-8FA8-0AE767BE6E0D}" type="presOf" srcId="{C5832623-9433-4524-8818-B25CBB1E39B1}" destId="{2412CDB7-6337-458A-BE58-05FFA2E615D6}" srcOrd="0" destOrd="0" presId="urn:microsoft.com/office/officeart/2005/8/layout/bProcess4"/>
    <dgm:cxn modelId="{8587E83F-A5DF-4F19-907A-3E289FAC38A3}" type="presOf" srcId="{594FBDF1-4FD1-4096-8375-C04A7A3ECB07}" destId="{3669BBCF-2DAE-46A6-8A37-16FC897E3E2C}" srcOrd="0" destOrd="0" presId="urn:microsoft.com/office/officeart/2005/8/layout/bProcess4"/>
    <dgm:cxn modelId="{E98EA25F-9FFF-4E44-90AA-77FD5FE9B4D7}" srcId="{65B1EB13-E9E8-4678-9149-84BCCEBBB734}" destId="{12EDA8B4-4F33-4380-85E8-653FBCBFF8E3}" srcOrd="40" destOrd="0" parTransId="{0633473B-399E-45D6-9CC4-9519EE7603C2}" sibTransId="{5B5E19DB-AEB5-46FA-8107-3B1A56B590CC}"/>
    <dgm:cxn modelId="{1B12FB14-1A1F-4870-BEDB-F24F79E1937C}" srcId="{65B1EB13-E9E8-4678-9149-84BCCEBBB734}" destId="{BB17B550-FADD-4EC3-9EAA-AD96AA8058AB}" srcOrd="26" destOrd="0" parTransId="{D2E91419-98A0-439D-ADCA-26FDEF466811}" sibTransId="{0C2E6872-716F-43B5-89EE-E9E3DD333E36}"/>
    <dgm:cxn modelId="{C14BD6EE-C9EF-4EAA-9095-7EAB0DE3BE72}" srcId="{65B1EB13-E9E8-4678-9149-84BCCEBBB734}" destId="{2B7EFC32-6FBE-43B9-8720-F673779AE26E}" srcOrd="3" destOrd="0" parTransId="{171D3884-D4B0-48F5-A77E-1A9AF5574E3B}" sibTransId="{2FEA9E4B-04A3-4EC5-8771-6BE2F81415F5}"/>
    <dgm:cxn modelId="{2452717A-507E-4EFE-8B37-87FB4625F9D2}" srcId="{65B1EB13-E9E8-4678-9149-84BCCEBBB734}" destId="{ABBC286C-7B2D-4492-96E2-450067E51A55}" srcOrd="16" destOrd="0" parTransId="{C5D9BE93-7C96-40F5-A5BF-4D261E15677C}" sibTransId="{CD489C25-0CFD-46A1-97E3-E0D4CC074171}"/>
    <dgm:cxn modelId="{5129AFD3-0149-4F15-B370-F9B6CBC95B85}" type="presOf" srcId="{FB85967E-B0D5-4543-ABA1-05BA6E4B6884}" destId="{06E61BD0-3F8D-4DCD-9F19-FEE9CE35F706}" srcOrd="0" destOrd="0" presId="urn:microsoft.com/office/officeart/2005/8/layout/bProcess4"/>
    <dgm:cxn modelId="{1AE64D0C-7951-4765-8972-AB479933DF59}" type="presOf" srcId="{9C7D6E60-FCEE-450F-9922-33053A210003}" destId="{4B7F0733-3DEE-4A3A-A255-124F81C7D17C}" srcOrd="0" destOrd="0" presId="urn:microsoft.com/office/officeart/2005/8/layout/bProcess4"/>
    <dgm:cxn modelId="{849EA832-4BA1-46DC-B09A-588F928630D8}" srcId="{65B1EB13-E9E8-4678-9149-84BCCEBBB734}" destId="{DB2C3E91-F07A-4966-B53D-F341D819B508}" srcOrd="22" destOrd="0" parTransId="{5DD96200-4CE2-4651-A219-A49D952B5061}" sibTransId="{E6956CC1-71B8-423C-8820-69F537DC270F}"/>
    <dgm:cxn modelId="{FBE20F9B-A9ED-42FB-834D-1276BDC73330}" type="presOf" srcId="{D658FC2A-3AB4-4B3A-BA4F-039D60B4BE19}" destId="{77467038-3A95-4659-AE8A-F83D33F1B1B7}" srcOrd="0" destOrd="0" presId="urn:microsoft.com/office/officeart/2005/8/layout/bProcess4"/>
    <dgm:cxn modelId="{E6CF086F-2D18-48C5-B0D8-8CBC643B2F84}" type="presOf" srcId="{B7E9DD2C-44F1-45B2-9590-62998A68E632}" destId="{6ABFB92C-5922-429E-8C57-4E2EFA15DC0C}" srcOrd="0" destOrd="0" presId="urn:microsoft.com/office/officeart/2005/8/layout/bProcess4"/>
    <dgm:cxn modelId="{C0163BAC-7080-4D34-9C92-5784AF83F925}" srcId="{65B1EB13-E9E8-4678-9149-84BCCEBBB734}" destId="{0416292B-DB03-4F41-B08E-2E52D4AD5AF1}" srcOrd="44" destOrd="0" parTransId="{7C1CF511-8116-4A42-9DE4-82D15181A677}" sibTransId="{D75AE476-6806-4E80-9C69-9D7F704713EA}"/>
    <dgm:cxn modelId="{7CCDEA75-6687-4A4B-9992-BD08928418D2}" type="presOf" srcId="{654CEAC9-1284-4D8B-8EAA-F3CFDE5D0775}" destId="{F8CE1172-9764-42DA-B84A-FCD94957C41D}" srcOrd="0" destOrd="0" presId="urn:microsoft.com/office/officeart/2005/8/layout/bProcess4"/>
    <dgm:cxn modelId="{60FD0AF3-6E4F-47DB-9C06-002AFE329B8A}" type="presOf" srcId="{CE721B6E-A293-4F21-AE58-09919058602D}" destId="{811BA256-7CCD-46B9-A9C0-FC9A050804C3}" srcOrd="0" destOrd="0" presId="urn:microsoft.com/office/officeart/2005/8/layout/bProcess4"/>
    <dgm:cxn modelId="{5A2F7B9F-B6F7-4AD7-A465-4441F142B7DE}" type="presOf" srcId="{523E0DE8-27DB-4908-BA09-BC7FF95DC91B}" destId="{6C555CA0-9660-4761-A01A-C520A246EE06}" srcOrd="0" destOrd="0" presId="urn:microsoft.com/office/officeart/2005/8/layout/bProcess4"/>
    <dgm:cxn modelId="{914EDA28-A045-4027-AC2B-D095891D878E}" srcId="{65B1EB13-E9E8-4678-9149-84BCCEBBB734}" destId="{7752A44F-723E-40C4-9021-4D5F59D2D406}" srcOrd="0" destOrd="0" parTransId="{1CA06338-DD23-46CD-B973-9F06CFD2C518}" sibTransId="{B83757A5-C5F3-488E-A453-D4724954C3B7}"/>
    <dgm:cxn modelId="{F51E788A-2E4D-489F-9CCD-AB74795FC717}" srcId="{65B1EB13-E9E8-4678-9149-84BCCEBBB734}" destId="{A07C1361-776E-41F1-B748-0EF9410FB8EF}" srcOrd="51" destOrd="0" parTransId="{437982D9-46F9-46F5-9825-07E9E6DD0003}" sibTransId="{525D84C6-91A8-4323-A316-B28FC7F42C70}"/>
    <dgm:cxn modelId="{4A3AC4AD-4308-43AC-8330-8A67D597F07F}" srcId="{65B1EB13-E9E8-4678-9149-84BCCEBBB734}" destId="{C844CB6A-60C3-43C7-9463-AB7C869AD2CA}" srcOrd="38" destOrd="0" parTransId="{257E729A-010D-4ED2-9794-EC52902A5E11}" sibTransId="{6C86D474-F5C5-44A0-B17D-4ABE92CDB417}"/>
    <dgm:cxn modelId="{B8CBF2D1-8122-4CDE-AC99-CAEEAD461A33}" srcId="{65B1EB13-E9E8-4678-9149-84BCCEBBB734}" destId="{7F35D6C2-AB81-4F77-8966-EE800B344D18}" srcOrd="12" destOrd="0" parTransId="{DD51F160-BC84-4C6A-9C1D-D9109BFD8E56}" sibTransId="{51D6620A-3C1B-48BD-9AB7-FA94784ED14E}"/>
    <dgm:cxn modelId="{8F688802-A0F5-45AF-BD01-19DE67304314}" type="presOf" srcId="{B89CC0F9-BF76-47C3-B0A4-25055F809CAA}" destId="{B3AFB367-C43C-48A3-BBDD-45ED815F5854}" srcOrd="0" destOrd="0" presId="urn:microsoft.com/office/officeart/2005/8/layout/bProcess4"/>
    <dgm:cxn modelId="{76D6825C-5DAC-4371-B9CC-517C29F62334}" type="presOf" srcId="{11E6B505-2CD6-473A-B825-254D96721265}" destId="{AEA66BA4-3DC3-4944-B73B-3F529379EF41}" srcOrd="0" destOrd="0" presId="urn:microsoft.com/office/officeart/2005/8/layout/bProcess4"/>
    <dgm:cxn modelId="{E83C87D4-CE75-4D50-B7EE-34B93ED40E96}" type="presOf" srcId="{3C547DE1-1012-489E-AEFA-3627F1D7F41C}" destId="{FA06A078-5B31-4591-9FA4-DEF633719473}" srcOrd="0" destOrd="0" presId="urn:microsoft.com/office/officeart/2005/8/layout/bProcess4"/>
    <dgm:cxn modelId="{B5B811BE-E6A8-4256-9AB8-63BD070F97FC}" type="presOf" srcId="{EB05FB78-ADD5-47D8-BC5C-315EFFD9649B}" destId="{0D2399E8-8E30-48F8-B6B7-4666738809A9}" srcOrd="0" destOrd="0" presId="urn:microsoft.com/office/officeart/2005/8/layout/bProcess4"/>
    <dgm:cxn modelId="{80FF11C1-ECE7-4837-9298-C925D6C8BD8C}" srcId="{65B1EB13-E9E8-4678-9149-84BCCEBBB734}" destId="{AA7D1A44-44D3-4945-895B-0BAACAE7C196}" srcOrd="17" destOrd="0" parTransId="{7BBF0FA8-7CAE-4174-B1DE-6B7E700B21AC}" sibTransId="{03ACB744-5A7D-4EEC-9D4C-F59785C98FB3}"/>
    <dgm:cxn modelId="{83B1818F-4D31-4DD0-83C2-C870ED9C4840}" srcId="{65B1EB13-E9E8-4678-9149-84BCCEBBB734}" destId="{5C0E1F65-273C-479F-902A-B69402B80BAC}" srcOrd="34" destOrd="0" parTransId="{3AB97244-9BAA-490B-87BC-44182A4046F0}" sibTransId="{DC991FB9-FE67-42C5-B881-45604FEAE173}"/>
    <dgm:cxn modelId="{62A0A110-EFBD-4789-A521-BF2B86A99517}" type="presOf" srcId="{A508FCD3-7DB8-4DA0-85F9-6F66F9FFAC2B}" destId="{3C7F6B50-62DF-4E62-A61C-5645D717AF93}" srcOrd="0" destOrd="0" presId="urn:microsoft.com/office/officeart/2005/8/layout/bProcess4"/>
    <dgm:cxn modelId="{EBE29CCC-A34D-4FD1-9CF9-F09174E7371B}" type="presOf" srcId="{6A7B6557-F6F6-4960-BD75-6CF6D0A597B6}" destId="{148F2989-E7F2-46C0-9644-58BB08C60F17}" srcOrd="0" destOrd="0" presId="urn:microsoft.com/office/officeart/2005/8/layout/bProcess4"/>
    <dgm:cxn modelId="{AF66FCFE-A8BD-4DF8-A547-74F2B30628D8}" type="presOf" srcId="{A7616E41-DF84-4F60-A599-62B6C80A008B}" destId="{7E7F22CD-457F-4565-880A-2E6A81EAE5B6}" srcOrd="0" destOrd="0" presId="urn:microsoft.com/office/officeart/2005/8/layout/bProcess4"/>
    <dgm:cxn modelId="{38E4B18B-323C-48E1-94F8-FA5D111D1C84}" type="presOf" srcId="{5C0E1F65-273C-479F-902A-B69402B80BAC}" destId="{E7DFDC71-D36E-4ADF-B6CE-29FFF878AAD0}" srcOrd="0" destOrd="0" presId="urn:microsoft.com/office/officeart/2005/8/layout/bProcess4"/>
    <dgm:cxn modelId="{4E01FD17-513D-4FB0-A8E7-867056DF1013}" type="presOf" srcId="{5B5E19DB-AEB5-46FA-8107-3B1A56B590CC}" destId="{61E1CD4E-29FB-4376-AB63-F76911DC89AC}" srcOrd="0" destOrd="0" presId="urn:microsoft.com/office/officeart/2005/8/layout/bProcess4"/>
    <dgm:cxn modelId="{286DD2A7-A38D-4867-B2FD-205E99D84411}" srcId="{65B1EB13-E9E8-4678-9149-84BCCEBBB734}" destId="{BA1AAFAE-4298-46C6-A4DC-6B5BE38309F1}" srcOrd="47" destOrd="0" parTransId="{5B2733CA-9277-4025-ACC7-53B2EA0CEC04}" sibTransId="{A72D259C-A753-4D20-B4F5-C89D904F2EB3}"/>
    <dgm:cxn modelId="{8B3451B6-D193-4AD3-B6C2-A0DD8B6E5FD9}" type="presOf" srcId="{608C54A8-6BC4-4EDB-A011-BD55E6319B62}" destId="{26E7DC95-E87C-4711-8660-440719BCDB77}" srcOrd="0" destOrd="0" presId="urn:microsoft.com/office/officeart/2005/8/layout/bProcess4"/>
    <dgm:cxn modelId="{453197D9-3DDA-4819-9002-786361630904}" type="presOf" srcId="{BB786403-4592-44B3-AB86-8B9D68AC7879}" destId="{007FC1DD-84E2-4E26-9EAD-A43857FA129E}" srcOrd="0" destOrd="0" presId="urn:microsoft.com/office/officeart/2005/8/layout/bProcess4"/>
    <dgm:cxn modelId="{C177A31F-982B-46A6-B2C6-CD381561D3A2}" type="presOf" srcId="{E6956CC1-71B8-423C-8820-69F537DC270F}" destId="{55166F76-ABD1-4367-89C6-D5CD2BD5EA0E}" srcOrd="0" destOrd="0" presId="urn:microsoft.com/office/officeart/2005/8/layout/bProcess4"/>
    <dgm:cxn modelId="{DF1E8582-0A5D-48D3-ADC4-40D37A3F65E9}" srcId="{65B1EB13-E9E8-4678-9149-84BCCEBBB734}" destId="{A7616E41-DF84-4F60-A599-62B6C80A008B}" srcOrd="33" destOrd="0" parTransId="{E96AF4A8-3FE9-48E3-ACC2-CC1501A5936F}" sibTransId="{C5832623-9433-4524-8818-B25CBB1E39B1}"/>
    <dgm:cxn modelId="{B97CBB4E-8128-47AB-AE3B-D2B960B3E5EE}" type="presOf" srcId="{A49B5FE7-F2CF-4C2D-BF6E-E4A8F190ABEB}" destId="{49F4AEAA-63D0-4CDA-A79E-FBA2BB689129}" srcOrd="0" destOrd="0" presId="urn:microsoft.com/office/officeart/2005/8/layout/bProcess4"/>
    <dgm:cxn modelId="{29302A25-6E0A-446A-9F5E-C294A9ECAF71}" type="presOf" srcId="{AA7D1A44-44D3-4945-895B-0BAACAE7C196}" destId="{17CB6DD6-B206-4D3D-BC8D-83E69B13EA1E}" srcOrd="0" destOrd="0" presId="urn:microsoft.com/office/officeart/2005/8/layout/bProcess4"/>
    <dgm:cxn modelId="{C31B7C93-76EE-4F61-9229-D83E8B345F1A}" type="presOf" srcId="{2FEA9E4B-04A3-4EC5-8771-6BE2F81415F5}" destId="{6C6CD59E-5D59-4E3C-B392-DB41BADB5028}" srcOrd="0" destOrd="0" presId="urn:microsoft.com/office/officeart/2005/8/layout/bProcess4"/>
    <dgm:cxn modelId="{C6D97C1F-5763-4920-9948-8651E965D245}" type="presOf" srcId="{022E7DDE-718C-499C-AF0E-62F7BB1F0AD0}" destId="{9F2C0287-671F-454D-89DA-63A3A3927FF0}" srcOrd="0" destOrd="0" presId="urn:microsoft.com/office/officeart/2005/8/layout/bProcess4"/>
    <dgm:cxn modelId="{D44EB956-31B1-4B0B-86AF-AC6CD019BEB1}" type="presOf" srcId="{E8C0514C-09EC-4FD5-830B-894BEBA2A127}" destId="{062D8AF2-4F6E-4B27-A50A-4ACE785EAD80}" srcOrd="0" destOrd="0" presId="urn:microsoft.com/office/officeart/2005/8/layout/bProcess4"/>
    <dgm:cxn modelId="{032DB042-F72F-4F9B-88B9-177C95A8C207}" type="presOf" srcId="{7D2E0BD2-0614-4D82-90AB-746458508452}" destId="{45F932EA-A6A3-4234-A91D-E46C0D6D4417}" srcOrd="0" destOrd="0" presId="urn:microsoft.com/office/officeart/2005/8/layout/bProcess4"/>
    <dgm:cxn modelId="{B0BA6925-4F5D-447C-8276-CF253C905B66}" type="presOf" srcId="{19DB0A02-8C00-4658-8DDA-136485A9FCEC}" destId="{1755CD9B-8D15-40F3-80D7-FFAB23430245}" srcOrd="0" destOrd="0" presId="urn:microsoft.com/office/officeart/2005/8/layout/bProcess4"/>
    <dgm:cxn modelId="{49E4A16A-46C5-46C5-A9C0-AD5C9EF619F4}" srcId="{65B1EB13-E9E8-4678-9149-84BCCEBBB734}" destId="{DCE2CF8C-AEAD-43A1-B008-E5D2E7580AB4}" srcOrd="24" destOrd="0" parTransId="{B8A18BAD-9001-4213-869E-122CC0C38B22}" sibTransId="{B1753FAC-5D70-41F3-A4D7-B3D755D9CC92}"/>
    <dgm:cxn modelId="{B7037A3F-1432-46D7-9673-48EC8AE26800}" srcId="{65B1EB13-E9E8-4678-9149-84BCCEBBB734}" destId="{19DB0A02-8C00-4658-8DDA-136485A9FCEC}" srcOrd="5" destOrd="0" parTransId="{1AF09C6C-3686-4613-A26C-678C562B97EB}" sibTransId="{7F5E42C4-ABDA-43E0-8F17-85D19B09699C}"/>
    <dgm:cxn modelId="{081DCCEE-D007-4A58-AC4F-BFA74D083F30}" type="presOf" srcId="{C52F5EE2-3055-4711-911B-8160BBC896ED}" destId="{927B6E0D-010D-42A3-92E4-12CEE188992E}" srcOrd="0" destOrd="0" presId="urn:microsoft.com/office/officeart/2005/8/layout/bProcess4"/>
    <dgm:cxn modelId="{77C136D9-6CBE-4354-B504-B02078C96AB3}" type="presOf" srcId="{BCDC6BD6-EC97-4BAE-A92F-9D6B01D7E2A6}" destId="{5D2C6468-A7BE-454F-A128-FD6192D9AED9}" srcOrd="0" destOrd="0" presId="urn:microsoft.com/office/officeart/2005/8/layout/bProcess4"/>
    <dgm:cxn modelId="{6C0EE5B5-6D8B-4304-88AF-413810988D9E}" srcId="{65B1EB13-E9E8-4678-9149-84BCCEBBB734}" destId="{315B32DC-FCE3-4A57-8221-589225B75A2D}" srcOrd="49" destOrd="0" parTransId="{22ABCD7E-605F-4C41-83D2-0FB31E4BCF84}" sibTransId="{C8793423-0E51-4A6E-BFFB-5BC6B2AA61A5}"/>
    <dgm:cxn modelId="{772EEB23-1618-4E37-A932-8074AA299F01}" type="presOf" srcId="{FA4147A9-1C56-4FE6-9AE3-367FA776899E}" destId="{9DFBE3F3-AB65-4D86-AE4F-DA2122DA78C0}" srcOrd="0" destOrd="0" presId="urn:microsoft.com/office/officeart/2005/8/layout/bProcess4"/>
    <dgm:cxn modelId="{46CE935C-C700-41A1-AD78-C9B367B2BA1F}" srcId="{65B1EB13-E9E8-4678-9149-84BCCEBBB734}" destId="{9264A3B3-7133-4E3F-AFB0-3528ED8F6F37}" srcOrd="37" destOrd="0" parTransId="{7CE29202-9C2F-4399-AECB-978102A800A8}" sibTransId="{D662E0D1-7E47-4BF6-B810-AA52E612FDFE}"/>
    <dgm:cxn modelId="{5C433771-B95C-4022-80B7-60275579AE34}" type="presOf" srcId="{0963F513-F4AC-4B76-BA7A-5C2CC98A1799}" destId="{3DE84731-7A47-42FA-B774-9F2887317BD6}" srcOrd="0" destOrd="0" presId="urn:microsoft.com/office/officeart/2005/8/layout/bProcess4"/>
    <dgm:cxn modelId="{78FC8A92-D002-4FAE-8BF5-BAB39D3F3C1E}" type="presOf" srcId="{BA1AAFAE-4298-46C6-A4DC-6B5BE38309F1}" destId="{2ED4240B-8CCE-497B-B7EF-CA34BDD6D362}" srcOrd="0" destOrd="0" presId="urn:microsoft.com/office/officeart/2005/8/layout/bProcess4"/>
    <dgm:cxn modelId="{85A13A7F-EAB0-46ED-A206-CB74FEE714D4}" srcId="{65B1EB13-E9E8-4678-9149-84BCCEBBB734}" destId="{FC52A29B-C51F-4C11-AE65-7142AEB800BB}" srcOrd="18" destOrd="0" parTransId="{11C4B082-6731-43CB-BFAB-E79021F5F5E6}" sibTransId="{9C7D6E60-FCEE-450F-9922-33053A210003}"/>
    <dgm:cxn modelId="{87D204E6-F2BB-40DE-9B1E-B88769FC6F26}" srcId="{65B1EB13-E9E8-4678-9149-84BCCEBBB734}" destId="{D6026EB9-FD33-493C-A427-FB8D70841E9F}" srcOrd="55" destOrd="0" parTransId="{027D8949-6F51-4035-890D-B2A9A9A62DF3}" sibTransId="{A62421AA-1D2E-47B2-9F7F-2002D50B3EBA}"/>
    <dgm:cxn modelId="{CF8791FB-52EE-49C6-AE0B-6BF5FE9322EF}" type="presOf" srcId="{FEF7401E-D028-41E8-B9CF-B41C25C5BEBD}" destId="{1D658FE0-CD96-464E-B847-858E20E47411}" srcOrd="0" destOrd="0" presId="urn:microsoft.com/office/officeart/2005/8/layout/bProcess4"/>
    <dgm:cxn modelId="{F747BBB2-FFD3-48F7-8E2E-3EE953B3D04C}" type="presOf" srcId="{D6026EB9-FD33-493C-A427-FB8D70841E9F}" destId="{BAF6FCEA-192E-41DB-8E37-B3651C642255}" srcOrd="0" destOrd="0" presId="urn:microsoft.com/office/officeart/2005/8/layout/bProcess4"/>
    <dgm:cxn modelId="{680F10C3-7A97-4E80-A0CB-FC62DB91145F}" srcId="{65B1EB13-E9E8-4678-9149-84BCCEBBB734}" destId="{11E6B505-2CD6-473A-B825-254D96721265}" srcOrd="29" destOrd="0" parTransId="{C82926F0-066B-446C-89EC-7181BA8C0966}" sibTransId="{B5AF4BF0-9E9B-4DD2-927E-D3ED0F53322F}"/>
    <dgm:cxn modelId="{A8E441A0-EEA7-4161-96BE-4A12DEF84824}" srcId="{65B1EB13-E9E8-4678-9149-84BCCEBBB734}" destId="{B175952D-D93C-4539-BC40-4B0D87A302D3}" srcOrd="42" destOrd="0" parTransId="{2861FDB7-12C8-4BED-B247-33ACADA931CD}" sibTransId="{96594EC4-7B3C-4B93-9A31-6468B96CC3A3}"/>
    <dgm:cxn modelId="{041FDB0B-25B0-4AC2-9A80-3ED4704AB0D7}" srcId="{65B1EB13-E9E8-4678-9149-84BCCEBBB734}" destId="{553ED883-B798-4521-9388-0D9CFDE3D573}" srcOrd="19" destOrd="0" parTransId="{E7DB426C-0829-4A45-B19E-B46F515CCFA5}" sibTransId="{405BCFFA-C056-4B7C-9EB1-D055EAD54752}"/>
    <dgm:cxn modelId="{3AF13ECB-7B85-4F63-BFE5-5824C8A5A280}" srcId="{65B1EB13-E9E8-4678-9149-84BCCEBBB734}" destId="{08184C67-F7EC-4146-8489-A7DFB8A75482}" srcOrd="48" destOrd="0" parTransId="{CD671A5C-A865-42F6-A872-F37B832FC9C5}" sibTransId="{3C547DE1-1012-489E-AEFA-3627F1D7F41C}"/>
    <dgm:cxn modelId="{6D167944-E02B-41BC-AC10-763F401F3272}" type="presOf" srcId="{03ACB744-5A7D-4EEC-9D4C-F59785C98FB3}" destId="{D132D8FF-2EC6-4415-A6C3-E90F408EF7CF}" srcOrd="0" destOrd="0" presId="urn:microsoft.com/office/officeart/2005/8/layout/bProcess4"/>
    <dgm:cxn modelId="{B136A4D4-3A3B-425F-933F-74BF0E056851}" type="presOf" srcId="{524541E8-6101-4951-903C-5AEF4A97C2D9}" destId="{9E1E79EF-E725-447C-AE85-1F2803B75097}" srcOrd="0" destOrd="0" presId="urn:microsoft.com/office/officeart/2005/8/layout/bProcess4"/>
    <dgm:cxn modelId="{7F53BE36-393D-4C3D-8599-47F11965F611}" type="presOf" srcId="{8DB4FDA0-4B94-478B-BC2F-613F0E193E38}" destId="{48E3632A-9501-47E7-98B8-329FB6915C8E}" srcOrd="0" destOrd="0" presId="urn:microsoft.com/office/officeart/2005/8/layout/bProcess4"/>
    <dgm:cxn modelId="{E2117A05-4760-4A47-844E-D22AB8DB7607}" srcId="{65B1EB13-E9E8-4678-9149-84BCCEBBB734}" destId="{419E4EED-00D2-405E-8636-15F046FEEB7C}" srcOrd="46" destOrd="0" parTransId="{55103730-629D-4630-BD34-6C6560905240}" sibTransId="{66684B68-2A9E-47DE-B109-C40E3670F74E}"/>
    <dgm:cxn modelId="{BE162DE2-A164-4DAF-A7B7-075457F632E8}" type="presOf" srcId="{496D66EA-BAC2-417C-8FB3-905AA2E9FAAE}" destId="{732ACD88-B05C-4412-9567-42FD9BFF1843}" srcOrd="0" destOrd="0" presId="urn:microsoft.com/office/officeart/2005/8/layout/bProcess4"/>
    <dgm:cxn modelId="{FAF544E0-B3A0-46EE-9168-545DC602E0FA}" type="presOf" srcId="{4223AD2A-EF19-4A51-80C4-E537E69A146F}" destId="{DF49B2E9-783D-4CC9-A67F-5EE438F03FA8}" srcOrd="0" destOrd="0" presId="urn:microsoft.com/office/officeart/2005/8/layout/bProcess4"/>
    <dgm:cxn modelId="{862FDCAD-38E8-4A14-BD86-AB12109BBC4B}" type="presOf" srcId="{FC52A29B-C51F-4C11-AE65-7142AEB800BB}" destId="{A126DC1D-E3E7-4BFA-B45D-19FD0274784B}" srcOrd="0" destOrd="0" presId="urn:microsoft.com/office/officeart/2005/8/layout/bProcess4"/>
    <dgm:cxn modelId="{C72573A5-EE0E-4C83-8D06-445BFE9F1E89}" type="presOf" srcId="{7F35D6C2-AB81-4F77-8966-EE800B344D18}" destId="{DE8578BC-DDFA-4160-A0A6-F02815CBA902}" srcOrd="0" destOrd="0" presId="urn:microsoft.com/office/officeart/2005/8/layout/bProcess4"/>
    <dgm:cxn modelId="{3FF4F722-5CA8-4D82-88E3-DE5F7A907D8F}" srcId="{65B1EB13-E9E8-4678-9149-84BCCEBBB734}" destId="{4223AD2A-EF19-4A51-80C4-E537E69A146F}" srcOrd="7" destOrd="0" parTransId="{41226D1D-0D31-4F35-8E1D-4705BF7548A2}" sibTransId="{0963F513-F4AC-4B76-BA7A-5C2CC98A1799}"/>
    <dgm:cxn modelId="{8324958D-309C-4890-A7DD-94CF91DA0FF7}" srcId="{65B1EB13-E9E8-4678-9149-84BCCEBBB734}" destId="{524541E8-6101-4951-903C-5AEF4A97C2D9}" srcOrd="9" destOrd="0" parTransId="{9BF749B4-D1D8-45D1-A5B8-A844B58C9445}" sibTransId="{06A22CD6-B55E-41B4-8FB3-40DA7BCD2FA5}"/>
    <dgm:cxn modelId="{F9FBE9BA-55AC-4306-8ABC-679F8A8433EA}" type="presOf" srcId="{12EDA8B4-4F33-4380-85E8-653FBCBFF8E3}" destId="{3911E745-4C56-49C1-B0A6-80078AF71F04}" srcOrd="0" destOrd="0" presId="urn:microsoft.com/office/officeart/2005/8/layout/bProcess4"/>
    <dgm:cxn modelId="{E28A18D2-9939-41DE-B12C-24622C264496}" type="presOf" srcId="{A07C1361-776E-41F1-B748-0EF9410FB8EF}" destId="{D75528FF-03CD-4492-90F3-48174B557048}" srcOrd="0" destOrd="0" presId="urn:microsoft.com/office/officeart/2005/8/layout/bProcess4"/>
    <dgm:cxn modelId="{DEFA606D-834A-442C-9C78-E57DD193BC51}" type="presOf" srcId="{D662E0D1-7E47-4BF6-B810-AA52E612FDFE}" destId="{F40B1DF6-1963-4BF5-B8A8-712E2D5347A6}" srcOrd="0" destOrd="0" presId="urn:microsoft.com/office/officeart/2005/8/layout/bProcess4"/>
    <dgm:cxn modelId="{1E18B442-6A0E-4F1B-BE4B-3A1D651FB057}" srcId="{65B1EB13-E9E8-4678-9149-84BCCEBBB734}" destId="{33384139-86C3-49FF-B999-46B3261EEEED}" srcOrd="20" destOrd="0" parTransId="{4007B4B0-5B8E-40CE-8143-A616BC196A62}" sibTransId="{03AA5D04-0211-49F6-BBC8-224F73A0E81F}"/>
    <dgm:cxn modelId="{1961C1ED-E990-4837-AC47-E98D56856248}" srcId="{65B1EB13-E9E8-4678-9149-84BCCEBBB734}" destId="{008EB097-2019-4A20-A4BF-546D2B43DCC8}" srcOrd="1" destOrd="0" parTransId="{5CFC9E01-37AE-41BD-8AC7-BFA8296B64CC}" sibTransId="{8DB4FDA0-4B94-478B-BC2F-613F0E193E38}"/>
    <dgm:cxn modelId="{E5D1F50C-45C3-490F-8476-F827A9757999}" type="presOf" srcId="{315B32DC-FCE3-4A57-8221-589225B75A2D}" destId="{674BAA90-BB00-42BC-86CE-3DF43953D4E5}" srcOrd="0" destOrd="0" presId="urn:microsoft.com/office/officeart/2005/8/layout/bProcess4"/>
    <dgm:cxn modelId="{28DD41F1-1B45-4FF1-8224-43742430304F}" srcId="{65B1EB13-E9E8-4678-9149-84BCCEBBB734}" destId="{BCDC6BD6-EC97-4BAE-A92F-9D6B01D7E2A6}" srcOrd="31" destOrd="0" parTransId="{EE965724-F5A8-4EB3-901A-EE3ACBF82538}" sibTransId="{E8C0514C-09EC-4FD5-830B-894BEBA2A127}"/>
    <dgm:cxn modelId="{CA27FC1C-E17C-4CCE-B28C-E012C96DCDB4}" srcId="{65B1EB13-E9E8-4678-9149-84BCCEBBB734}" destId="{FEF7401E-D028-41E8-B9CF-B41C25C5BEBD}" srcOrd="53" destOrd="0" parTransId="{B609AA7E-698E-43BA-862C-81F5900046FD}" sibTransId="{A508FCD3-7DB8-4DA0-85F9-6F66F9FFAC2B}"/>
    <dgm:cxn modelId="{C2B4EDF9-223A-4C3C-926D-8088F111C054}" type="presOf" srcId="{FFD5E094-B8E5-4364-9D7E-420FD5210383}" destId="{4D4B54DC-7181-48E1-8E58-13FD5AE00C31}" srcOrd="0" destOrd="0" presId="urn:microsoft.com/office/officeart/2005/8/layout/bProcess4"/>
    <dgm:cxn modelId="{6FA49831-00B4-4788-9C5A-FE339054F07F}" type="presOf" srcId="{B175952D-D93C-4539-BC40-4B0D87A302D3}" destId="{7DBDC333-64A8-4C6E-8460-2624F8BF696C}" srcOrd="0" destOrd="0" presId="urn:microsoft.com/office/officeart/2005/8/layout/bProcess4"/>
    <dgm:cxn modelId="{13921C1D-E503-4BC0-86AC-D29AF883550A}" type="presOf" srcId="{A2172EC7-1DD5-4148-85A1-0654AF99034F}" destId="{FAFE371C-1234-4F1C-9280-A7E202C72E89}" srcOrd="0" destOrd="0" presId="urn:microsoft.com/office/officeart/2005/8/layout/bProcess4"/>
    <dgm:cxn modelId="{D35FF382-E2BC-4D4F-B278-CBF03E5211CE}" type="presOf" srcId="{EDC49BF0-0715-4AB4-9A5B-75FC6B37B569}" destId="{1E0857EF-ACFC-441B-9D75-002257775CEC}" srcOrd="0" destOrd="0" presId="urn:microsoft.com/office/officeart/2005/8/layout/bProcess4"/>
    <dgm:cxn modelId="{81B2AF57-CBC2-4865-9627-4E5B03BF3B4E}" srcId="{65B1EB13-E9E8-4678-9149-84BCCEBBB734}" destId="{A8782135-A82A-49E0-8F9A-EA3AD8BB52DD}" srcOrd="15" destOrd="0" parTransId="{D8EF14A4-7460-45EA-8C9F-EA35DEAEE490}" sibTransId="{594FBDF1-4FD1-4096-8375-C04A7A3ECB07}"/>
    <dgm:cxn modelId="{83E96CCD-C5A3-4665-9A52-9BF328FEC581}" type="presOf" srcId="{BB17B550-FADD-4EC3-9EAA-AD96AA8058AB}" destId="{C814FCF0-90BC-4EE9-A978-CCCB62D87F66}" srcOrd="0" destOrd="0" presId="urn:microsoft.com/office/officeart/2005/8/layout/bProcess4"/>
    <dgm:cxn modelId="{E224C779-1AC5-4F4A-B73C-46137FDDA455}" type="presOf" srcId="{FA3AB89D-015A-426D-8004-EF12D54DAC52}" destId="{3D26B4AD-6DC3-44B2-9A22-11952EF20643}" srcOrd="0" destOrd="0" presId="urn:microsoft.com/office/officeart/2005/8/layout/bProcess4"/>
    <dgm:cxn modelId="{69C3D22C-122B-4121-9988-68A2706A32A8}" type="presOf" srcId="{17B42FCA-A931-4691-9B38-9DFA58A10753}" destId="{2D9679D2-EB8C-4C15-AAEB-D152F7B056EA}" srcOrd="0" destOrd="0" presId="urn:microsoft.com/office/officeart/2005/8/layout/bProcess4"/>
    <dgm:cxn modelId="{645EA682-6C1C-4DA0-B88F-7DBB9BE0E0C4}" type="presOf" srcId="{C844CB6A-60C3-43C7-9463-AB7C869AD2CA}" destId="{E372ED8F-6E20-43B7-BF65-AF83707E2CFC}" srcOrd="0" destOrd="0" presId="urn:microsoft.com/office/officeart/2005/8/layout/bProcess4"/>
    <dgm:cxn modelId="{B0B2B8B2-FB98-409B-844A-429F451B15C3}" type="presOf" srcId="{BC6DAE0B-2F0E-416F-A3B5-C3AE538FAF86}" destId="{C5E28E25-3FFB-495D-A539-0A80F08C5FAE}" srcOrd="0" destOrd="0" presId="urn:microsoft.com/office/officeart/2005/8/layout/bProcess4"/>
    <dgm:cxn modelId="{46E373AA-1588-4E1B-AADE-C296893A7E9C}" type="presOf" srcId="{2DA4E6F2-9255-4D74-A517-718BDBC08038}" destId="{0BB99023-7790-4F04-B695-CEE179E23D03}" srcOrd="0" destOrd="0" presId="urn:microsoft.com/office/officeart/2005/8/layout/bProcess4"/>
    <dgm:cxn modelId="{B67E75B8-938D-4A8C-97A9-4338E397D966}" type="presOf" srcId="{7F5E42C4-ABDA-43E0-8F17-85D19B09699C}" destId="{A1D3342A-69B8-41C7-8501-2D59B099DE56}" srcOrd="0" destOrd="0" presId="urn:microsoft.com/office/officeart/2005/8/layout/bProcess4"/>
    <dgm:cxn modelId="{72035EBA-F7AB-4D01-8A5C-4A21DB918CD1}" type="presParOf" srcId="{F80602BD-97D0-4E84-8DCB-96F726FBF1F5}" destId="{51B5BEA1-5F49-411B-8432-18B6A9F1F44B}" srcOrd="0" destOrd="0" presId="urn:microsoft.com/office/officeart/2005/8/layout/bProcess4"/>
    <dgm:cxn modelId="{AAB0CB89-8FB8-4951-903D-30283C9D08A5}" type="presParOf" srcId="{51B5BEA1-5F49-411B-8432-18B6A9F1F44B}" destId="{57242ADD-7009-4CF4-B688-254526395AAE}" srcOrd="0" destOrd="0" presId="urn:microsoft.com/office/officeart/2005/8/layout/bProcess4"/>
    <dgm:cxn modelId="{0F03BB00-D7A2-4283-85FF-74B75A655E8E}" type="presParOf" srcId="{51B5BEA1-5F49-411B-8432-18B6A9F1F44B}" destId="{C776B42F-B209-4CA2-B20C-820CE9514F60}" srcOrd="1" destOrd="0" presId="urn:microsoft.com/office/officeart/2005/8/layout/bProcess4"/>
    <dgm:cxn modelId="{E581A939-A29C-46AD-AEB4-4E6065114211}" type="presParOf" srcId="{F80602BD-97D0-4E84-8DCB-96F726FBF1F5}" destId="{AA7EB211-E40C-43DE-92D4-B64BC3213B53}" srcOrd="1" destOrd="0" presId="urn:microsoft.com/office/officeart/2005/8/layout/bProcess4"/>
    <dgm:cxn modelId="{56C065A4-AB6A-422C-9C1F-81CA8B0A1AD0}" type="presParOf" srcId="{F80602BD-97D0-4E84-8DCB-96F726FBF1F5}" destId="{5AC6949C-6522-4E15-8167-118AD1E4726A}" srcOrd="2" destOrd="0" presId="urn:microsoft.com/office/officeart/2005/8/layout/bProcess4"/>
    <dgm:cxn modelId="{DBAB3FF5-A4C0-4B96-B0D5-3CFA7BA3061F}" type="presParOf" srcId="{5AC6949C-6522-4E15-8167-118AD1E4726A}" destId="{D3D263AC-CFE4-4011-A7BE-3F3D35EA3EED}" srcOrd="0" destOrd="0" presId="urn:microsoft.com/office/officeart/2005/8/layout/bProcess4"/>
    <dgm:cxn modelId="{039B2A3E-1288-4BB9-85AA-043ADB2B87BF}" type="presParOf" srcId="{5AC6949C-6522-4E15-8167-118AD1E4726A}" destId="{3383EC3F-3BED-4B5E-99A2-34C6FC054ECA}" srcOrd="1" destOrd="0" presId="urn:microsoft.com/office/officeart/2005/8/layout/bProcess4"/>
    <dgm:cxn modelId="{8C2B1655-34E5-48EE-8532-537A021B5433}" type="presParOf" srcId="{F80602BD-97D0-4E84-8DCB-96F726FBF1F5}" destId="{48E3632A-9501-47E7-98B8-329FB6915C8E}" srcOrd="3" destOrd="0" presId="urn:microsoft.com/office/officeart/2005/8/layout/bProcess4"/>
    <dgm:cxn modelId="{30D8644E-3C64-483A-9719-411C27B82C77}" type="presParOf" srcId="{F80602BD-97D0-4E84-8DCB-96F726FBF1F5}" destId="{9E129ECF-DB78-442A-AEE1-38A37236D51A}" srcOrd="4" destOrd="0" presId="urn:microsoft.com/office/officeart/2005/8/layout/bProcess4"/>
    <dgm:cxn modelId="{53D8277E-7B3F-433A-ADFD-C8F317A6000B}" type="presParOf" srcId="{9E129ECF-DB78-442A-AEE1-38A37236D51A}" destId="{FD4587A9-2CE3-4BDC-BE3B-730FA14AD750}" srcOrd="0" destOrd="0" presId="urn:microsoft.com/office/officeart/2005/8/layout/bProcess4"/>
    <dgm:cxn modelId="{C97C7701-747B-4EAF-8D11-79F0858B1A3A}" type="presParOf" srcId="{9E129ECF-DB78-442A-AEE1-38A37236D51A}" destId="{4CF0A42A-7C54-4022-A54F-4DFE68A4E22D}" srcOrd="1" destOrd="0" presId="urn:microsoft.com/office/officeart/2005/8/layout/bProcess4"/>
    <dgm:cxn modelId="{8A98E4C5-DCEF-4337-B207-B5EE316E349E}" type="presParOf" srcId="{F80602BD-97D0-4E84-8DCB-96F726FBF1F5}" destId="{732ACD88-B05C-4412-9567-42FD9BFF1843}" srcOrd="5" destOrd="0" presId="urn:microsoft.com/office/officeart/2005/8/layout/bProcess4"/>
    <dgm:cxn modelId="{795D4D16-E3E8-4F26-879F-C693CFFC6FA4}" type="presParOf" srcId="{F80602BD-97D0-4E84-8DCB-96F726FBF1F5}" destId="{49BDF79F-EBC8-4CC3-874D-5E92F7F1FD4C}" srcOrd="6" destOrd="0" presId="urn:microsoft.com/office/officeart/2005/8/layout/bProcess4"/>
    <dgm:cxn modelId="{96944CC1-A41A-43B7-8947-8BC9ECD8915F}" type="presParOf" srcId="{49BDF79F-EBC8-4CC3-874D-5E92F7F1FD4C}" destId="{A5930160-8D11-4129-8570-7B2865F91375}" srcOrd="0" destOrd="0" presId="urn:microsoft.com/office/officeart/2005/8/layout/bProcess4"/>
    <dgm:cxn modelId="{24BB204F-9422-41A4-8104-593D73389AF0}" type="presParOf" srcId="{49BDF79F-EBC8-4CC3-874D-5E92F7F1FD4C}" destId="{DAD31A22-843A-4343-89D6-2DE4B5FC6194}" srcOrd="1" destOrd="0" presId="urn:microsoft.com/office/officeart/2005/8/layout/bProcess4"/>
    <dgm:cxn modelId="{797CA4A3-BD15-474D-BB72-E7A65A1CC600}" type="presParOf" srcId="{F80602BD-97D0-4E84-8DCB-96F726FBF1F5}" destId="{6C6CD59E-5D59-4E3C-B392-DB41BADB5028}" srcOrd="7" destOrd="0" presId="urn:microsoft.com/office/officeart/2005/8/layout/bProcess4"/>
    <dgm:cxn modelId="{8FAEC4EE-B08B-48D1-80CB-0F2FD6DE1531}" type="presParOf" srcId="{F80602BD-97D0-4E84-8DCB-96F726FBF1F5}" destId="{1DF34B82-2738-4E79-88B0-2662096500D0}" srcOrd="8" destOrd="0" presId="urn:microsoft.com/office/officeart/2005/8/layout/bProcess4"/>
    <dgm:cxn modelId="{B46A8BDC-B666-4F64-B5DC-22E6A084D7A1}" type="presParOf" srcId="{1DF34B82-2738-4E79-88B0-2662096500D0}" destId="{2C032269-7F67-4E0A-9645-DB5AC527A31A}" srcOrd="0" destOrd="0" presId="urn:microsoft.com/office/officeart/2005/8/layout/bProcess4"/>
    <dgm:cxn modelId="{EFDDEC28-8917-4A54-B7CE-275C8FE0349E}" type="presParOf" srcId="{1DF34B82-2738-4E79-88B0-2662096500D0}" destId="{608C971C-9D97-4BEF-B38B-6E6D4B82F244}" srcOrd="1" destOrd="0" presId="urn:microsoft.com/office/officeart/2005/8/layout/bProcess4"/>
    <dgm:cxn modelId="{B0C6A97F-F72C-46EA-845D-2B6DED959733}" type="presParOf" srcId="{F80602BD-97D0-4E84-8DCB-96F726FBF1F5}" destId="{3D26B4AD-6DC3-44B2-9A22-11952EF20643}" srcOrd="9" destOrd="0" presId="urn:microsoft.com/office/officeart/2005/8/layout/bProcess4"/>
    <dgm:cxn modelId="{413BCB24-3FF6-4ABC-89AC-B2945A4168F7}" type="presParOf" srcId="{F80602BD-97D0-4E84-8DCB-96F726FBF1F5}" destId="{6547D611-8505-4247-B67C-8BD8BF08A31B}" srcOrd="10" destOrd="0" presId="urn:microsoft.com/office/officeart/2005/8/layout/bProcess4"/>
    <dgm:cxn modelId="{7056A57F-170A-4CE9-8B12-0FAF74B7589F}" type="presParOf" srcId="{6547D611-8505-4247-B67C-8BD8BF08A31B}" destId="{7660256B-D11F-46BD-8A2D-57FCAC31F77D}" srcOrd="0" destOrd="0" presId="urn:microsoft.com/office/officeart/2005/8/layout/bProcess4"/>
    <dgm:cxn modelId="{AAB319E9-497C-4159-89B6-7C0BF0E415CC}" type="presParOf" srcId="{6547D611-8505-4247-B67C-8BD8BF08A31B}" destId="{1755CD9B-8D15-40F3-80D7-FFAB23430245}" srcOrd="1" destOrd="0" presId="urn:microsoft.com/office/officeart/2005/8/layout/bProcess4"/>
    <dgm:cxn modelId="{C3372997-5C76-4197-81AC-076C23B43DFF}" type="presParOf" srcId="{F80602BD-97D0-4E84-8DCB-96F726FBF1F5}" destId="{A1D3342A-69B8-41C7-8501-2D59B099DE56}" srcOrd="11" destOrd="0" presId="urn:microsoft.com/office/officeart/2005/8/layout/bProcess4"/>
    <dgm:cxn modelId="{FB15ED5A-F664-4978-92C2-72C5517E044D}" type="presParOf" srcId="{F80602BD-97D0-4E84-8DCB-96F726FBF1F5}" destId="{4650078F-CBAF-4979-A9C6-7BBF2B8316E7}" srcOrd="12" destOrd="0" presId="urn:microsoft.com/office/officeart/2005/8/layout/bProcess4"/>
    <dgm:cxn modelId="{AFF7564B-48B2-4556-AC20-E10B30D886BC}" type="presParOf" srcId="{4650078F-CBAF-4979-A9C6-7BBF2B8316E7}" destId="{E440C896-4929-4301-A755-466667684BB1}" srcOrd="0" destOrd="0" presId="urn:microsoft.com/office/officeart/2005/8/layout/bProcess4"/>
    <dgm:cxn modelId="{7A1B7D15-BD27-4794-BD80-A79D55FF8C0E}" type="presParOf" srcId="{4650078F-CBAF-4979-A9C6-7BBF2B8316E7}" destId="{BA184669-1ED8-4228-8D33-7BE8E82E78F6}" srcOrd="1" destOrd="0" presId="urn:microsoft.com/office/officeart/2005/8/layout/bProcess4"/>
    <dgm:cxn modelId="{DD74CCF9-3F3E-4158-94D8-30E5DAB81212}" type="presParOf" srcId="{F80602BD-97D0-4E84-8DCB-96F726FBF1F5}" destId="{F9488F95-E63D-4BEC-A1F5-BE2D31CFE58A}" srcOrd="13" destOrd="0" presId="urn:microsoft.com/office/officeart/2005/8/layout/bProcess4"/>
    <dgm:cxn modelId="{6443558D-C49D-4E60-AE37-4F20C9FE2250}" type="presParOf" srcId="{F80602BD-97D0-4E84-8DCB-96F726FBF1F5}" destId="{7971D5CC-3E56-4BD0-8FDB-8369A5E96618}" srcOrd="14" destOrd="0" presId="urn:microsoft.com/office/officeart/2005/8/layout/bProcess4"/>
    <dgm:cxn modelId="{CCABE2DE-B515-450B-AD39-A42D66C3686C}" type="presParOf" srcId="{7971D5CC-3E56-4BD0-8FDB-8369A5E96618}" destId="{E7D19886-DC7E-47CB-8C26-0FB8CFAD8C99}" srcOrd="0" destOrd="0" presId="urn:microsoft.com/office/officeart/2005/8/layout/bProcess4"/>
    <dgm:cxn modelId="{4BA07915-5E81-46F3-96CB-3828CD2561C8}" type="presParOf" srcId="{7971D5CC-3E56-4BD0-8FDB-8369A5E96618}" destId="{DF49B2E9-783D-4CC9-A67F-5EE438F03FA8}" srcOrd="1" destOrd="0" presId="urn:microsoft.com/office/officeart/2005/8/layout/bProcess4"/>
    <dgm:cxn modelId="{2D87B47C-6A53-456D-9023-0B8D2CE62D84}" type="presParOf" srcId="{F80602BD-97D0-4E84-8DCB-96F726FBF1F5}" destId="{3DE84731-7A47-42FA-B774-9F2887317BD6}" srcOrd="15" destOrd="0" presId="urn:microsoft.com/office/officeart/2005/8/layout/bProcess4"/>
    <dgm:cxn modelId="{188603F0-0E4D-4C68-BE21-38F1035F8496}" type="presParOf" srcId="{F80602BD-97D0-4E84-8DCB-96F726FBF1F5}" destId="{9272ABEF-D141-4993-A590-E270D2556C95}" srcOrd="16" destOrd="0" presId="urn:microsoft.com/office/officeart/2005/8/layout/bProcess4"/>
    <dgm:cxn modelId="{2E035CE5-2E30-4840-A05C-0D3A1F7B409C}" type="presParOf" srcId="{9272ABEF-D141-4993-A590-E270D2556C95}" destId="{14742492-1078-48A8-97F6-6D03B96A177F}" srcOrd="0" destOrd="0" presId="urn:microsoft.com/office/officeart/2005/8/layout/bProcess4"/>
    <dgm:cxn modelId="{38A710FC-A597-4940-90C8-55006C29295F}" type="presParOf" srcId="{9272ABEF-D141-4993-A590-E270D2556C95}" destId="{2D9679D2-EB8C-4C15-AAEB-D152F7B056EA}" srcOrd="1" destOrd="0" presId="urn:microsoft.com/office/officeart/2005/8/layout/bProcess4"/>
    <dgm:cxn modelId="{EFD2EC41-D61B-4477-8B93-724C8C82FFA7}" type="presParOf" srcId="{F80602BD-97D0-4E84-8DCB-96F726FBF1F5}" destId="{BCB813E1-EAEE-45C2-B6C5-E0C0CEBDF39A}" srcOrd="17" destOrd="0" presId="urn:microsoft.com/office/officeart/2005/8/layout/bProcess4"/>
    <dgm:cxn modelId="{5530389A-5444-4C2C-A3E6-37D36BCF86EF}" type="presParOf" srcId="{F80602BD-97D0-4E84-8DCB-96F726FBF1F5}" destId="{4D63367A-A693-4A60-9D5E-C169ED80F19D}" srcOrd="18" destOrd="0" presId="urn:microsoft.com/office/officeart/2005/8/layout/bProcess4"/>
    <dgm:cxn modelId="{A1904AE4-82DC-4C91-B1F2-540B867159B8}" type="presParOf" srcId="{4D63367A-A693-4A60-9D5E-C169ED80F19D}" destId="{D6C26FC1-38DD-4097-A1EB-BF0B36D760C0}" srcOrd="0" destOrd="0" presId="urn:microsoft.com/office/officeart/2005/8/layout/bProcess4"/>
    <dgm:cxn modelId="{F2702AF6-691F-4223-825C-6CCA16A153BF}" type="presParOf" srcId="{4D63367A-A693-4A60-9D5E-C169ED80F19D}" destId="{9E1E79EF-E725-447C-AE85-1F2803B75097}" srcOrd="1" destOrd="0" presId="urn:microsoft.com/office/officeart/2005/8/layout/bProcess4"/>
    <dgm:cxn modelId="{F60ED623-81D2-4F5C-B9C4-70453EB8B64F}" type="presParOf" srcId="{F80602BD-97D0-4E84-8DCB-96F726FBF1F5}" destId="{3BA3AA5A-8667-4825-9C55-81946A20A8F7}" srcOrd="19" destOrd="0" presId="urn:microsoft.com/office/officeart/2005/8/layout/bProcess4"/>
    <dgm:cxn modelId="{FEE6F99B-AB8B-477C-A7D8-8BFB5B1027D7}" type="presParOf" srcId="{F80602BD-97D0-4E84-8DCB-96F726FBF1F5}" destId="{9B389650-D368-493E-A01B-74817C1B84A2}" srcOrd="20" destOrd="0" presId="urn:microsoft.com/office/officeart/2005/8/layout/bProcess4"/>
    <dgm:cxn modelId="{AD955C75-AC90-4FDB-AA5B-6F36BE9F8F3C}" type="presParOf" srcId="{9B389650-D368-493E-A01B-74817C1B84A2}" destId="{315D97FC-4058-4A78-B5DB-0CCA08186BC0}" srcOrd="0" destOrd="0" presId="urn:microsoft.com/office/officeart/2005/8/layout/bProcess4"/>
    <dgm:cxn modelId="{782A2CDA-D815-4780-9AA5-C6CBC020529E}" type="presParOf" srcId="{9B389650-D368-493E-A01B-74817C1B84A2}" destId="{0BB99023-7790-4F04-B695-CEE179E23D03}" srcOrd="1" destOrd="0" presId="urn:microsoft.com/office/officeart/2005/8/layout/bProcess4"/>
    <dgm:cxn modelId="{22AD3B63-EA39-462A-897A-8EA8F39BD174}" type="presParOf" srcId="{F80602BD-97D0-4E84-8DCB-96F726FBF1F5}" destId="{0011CA10-BF28-4583-9E24-992AC9072BD4}" srcOrd="21" destOrd="0" presId="urn:microsoft.com/office/officeart/2005/8/layout/bProcess4"/>
    <dgm:cxn modelId="{7A129D5D-0074-4C47-A32B-9F77C0B2825E}" type="presParOf" srcId="{F80602BD-97D0-4E84-8DCB-96F726FBF1F5}" destId="{2E6C1D5E-AD4C-49ED-A648-74DFDD14584F}" srcOrd="22" destOrd="0" presId="urn:microsoft.com/office/officeart/2005/8/layout/bProcess4"/>
    <dgm:cxn modelId="{FB3A37E0-9EB4-42F5-AFC9-85FBB55969AB}" type="presParOf" srcId="{2E6C1D5E-AD4C-49ED-A648-74DFDD14584F}" destId="{696A836F-25B0-454A-ACA4-5830813317D7}" srcOrd="0" destOrd="0" presId="urn:microsoft.com/office/officeart/2005/8/layout/bProcess4"/>
    <dgm:cxn modelId="{382C8368-E968-457C-AF96-F8BF62E63AA2}" type="presParOf" srcId="{2E6C1D5E-AD4C-49ED-A648-74DFDD14584F}" destId="{D74EF0FC-EFFB-46BF-8597-DE052086E14A}" srcOrd="1" destOrd="0" presId="urn:microsoft.com/office/officeart/2005/8/layout/bProcess4"/>
    <dgm:cxn modelId="{E30071C1-7ED2-491F-8B53-4EB77B0F399D}" type="presParOf" srcId="{F80602BD-97D0-4E84-8DCB-96F726FBF1F5}" destId="{79A1496A-DC69-445A-9EC0-04B839F7C553}" srcOrd="23" destOrd="0" presId="urn:microsoft.com/office/officeart/2005/8/layout/bProcess4"/>
    <dgm:cxn modelId="{D66A21E8-A4F0-4D8F-AF70-4D08A66636C6}" type="presParOf" srcId="{F80602BD-97D0-4E84-8DCB-96F726FBF1F5}" destId="{1CA57141-5F62-4B75-A806-23D10EF767BB}" srcOrd="24" destOrd="0" presId="urn:microsoft.com/office/officeart/2005/8/layout/bProcess4"/>
    <dgm:cxn modelId="{F6AF3D12-6DEE-4429-80AC-B730DE1F366E}" type="presParOf" srcId="{1CA57141-5F62-4B75-A806-23D10EF767BB}" destId="{EC837700-20D8-4784-AC23-9613066368D2}" srcOrd="0" destOrd="0" presId="urn:microsoft.com/office/officeart/2005/8/layout/bProcess4"/>
    <dgm:cxn modelId="{B20C49F8-DF0C-4885-BE98-88F77D4D1CF7}" type="presParOf" srcId="{1CA57141-5F62-4B75-A806-23D10EF767BB}" destId="{DE8578BC-DDFA-4160-A0A6-F02815CBA902}" srcOrd="1" destOrd="0" presId="urn:microsoft.com/office/officeart/2005/8/layout/bProcess4"/>
    <dgm:cxn modelId="{466EE0C9-52D2-4604-B8D8-3A6F89464FBA}" type="presParOf" srcId="{F80602BD-97D0-4E84-8DCB-96F726FBF1F5}" destId="{AFC0FE7B-C495-4DE0-9D15-FEF2E21DDE40}" srcOrd="25" destOrd="0" presId="urn:microsoft.com/office/officeart/2005/8/layout/bProcess4"/>
    <dgm:cxn modelId="{7CED97BC-67CD-4FDA-ACD3-1DFC998ECB8A}" type="presParOf" srcId="{F80602BD-97D0-4E84-8DCB-96F726FBF1F5}" destId="{53B0D6B5-6523-47BF-B106-DAFEEB015A66}" srcOrd="26" destOrd="0" presId="urn:microsoft.com/office/officeart/2005/8/layout/bProcess4"/>
    <dgm:cxn modelId="{4F638A1E-3CA2-4451-8657-754BF99CD14D}" type="presParOf" srcId="{53B0D6B5-6523-47BF-B106-DAFEEB015A66}" destId="{55E5378D-B767-4A04-B6E3-8EC9E2FD1E9F}" srcOrd="0" destOrd="0" presId="urn:microsoft.com/office/officeart/2005/8/layout/bProcess4"/>
    <dgm:cxn modelId="{4764E678-AFF2-407F-AC3C-1377BDF19071}" type="presParOf" srcId="{53B0D6B5-6523-47BF-B106-DAFEEB015A66}" destId="{F8CE1172-9764-42DA-B84A-FCD94957C41D}" srcOrd="1" destOrd="0" presId="urn:microsoft.com/office/officeart/2005/8/layout/bProcess4"/>
    <dgm:cxn modelId="{7DC137BB-87FF-44E1-9193-EE7F0B1423A3}" type="presParOf" srcId="{F80602BD-97D0-4E84-8DCB-96F726FBF1F5}" destId="{04DC4EDC-5E91-4FC7-9BA0-6AFC253C361F}" srcOrd="27" destOrd="0" presId="urn:microsoft.com/office/officeart/2005/8/layout/bProcess4"/>
    <dgm:cxn modelId="{A8D0733A-DEFB-4207-BF88-1DF5AD7496B4}" type="presParOf" srcId="{F80602BD-97D0-4E84-8DCB-96F726FBF1F5}" destId="{71CCC045-FA7F-4767-A4A5-5512F0E08B28}" srcOrd="28" destOrd="0" presId="urn:microsoft.com/office/officeart/2005/8/layout/bProcess4"/>
    <dgm:cxn modelId="{36422DFC-B6F4-4C3A-865A-0C7B2C876630}" type="presParOf" srcId="{71CCC045-FA7F-4767-A4A5-5512F0E08B28}" destId="{023BD71C-4243-48E0-93EA-EEC3A93D2542}" srcOrd="0" destOrd="0" presId="urn:microsoft.com/office/officeart/2005/8/layout/bProcess4"/>
    <dgm:cxn modelId="{161FED49-FEB2-45FE-82E6-3913863AC3B1}" type="presParOf" srcId="{71CCC045-FA7F-4767-A4A5-5512F0E08B28}" destId="{71ACB367-DA66-4023-B8EB-1CBAC7BE5774}" srcOrd="1" destOrd="0" presId="urn:microsoft.com/office/officeart/2005/8/layout/bProcess4"/>
    <dgm:cxn modelId="{13AAD163-FEEF-4720-8EBC-C2F2A4CE6B53}" type="presParOf" srcId="{F80602BD-97D0-4E84-8DCB-96F726FBF1F5}" destId="{C51CDAEB-8808-4BE6-B283-CEFC6DBFCCB1}" srcOrd="29" destOrd="0" presId="urn:microsoft.com/office/officeart/2005/8/layout/bProcess4"/>
    <dgm:cxn modelId="{17C184FD-E137-4379-8702-68BCC922E0DE}" type="presParOf" srcId="{F80602BD-97D0-4E84-8DCB-96F726FBF1F5}" destId="{F7ED8918-4C7A-4440-A29B-F6E6FB76E2CB}" srcOrd="30" destOrd="0" presId="urn:microsoft.com/office/officeart/2005/8/layout/bProcess4"/>
    <dgm:cxn modelId="{228AD70A-C29B-4BBF-BB81-1B0DF6F4C12A}" type="presParOf" srcId="{F7ED8918-4C7A-4440-A29B-F6E6FB76E2CB}" destId="{8EED1C17-2946-4CCE-A59B-B058E91BBD90}" srcOrd="0" destOrd="0" presId="urn:microsoft.com/office/officeart/2005/8/layout/bProcess4"/>
    <dgm:cxn modelId="{3E271517-BDF5-4F9B-B737-B08516780D42}" type="presParOf" srcId="{F7ED8918-4C7A-4440-A29B-F6E6FB76E2CB}" destId="{2CB3D922-E423-464A-86DD-7E9AAEBFAA32}" srcOrd="1" destOrd="0" presId="urn:microsoft.com/office/officeart/2005/8/layout/bProcess4"/>
    <dgm:cxn modelId="{C407FACE-3F79-4741-9D8A-042FD7B13B5B}" type="presParOf" srcId="{F80602BD-97D0-4E84-8DCB-96F726FBF1F5}" destId="{3669BBCF-2DAE-46A6-8A37-16FC897E3E2C}" srcOrd="31" destOrd="0" presId="urn:microsoft.com/office/officeart/2005/8/layout/bProcess4"/>
    <dgm:cxn modelId="{5883E888-D94D-4083-A913-61D620020A73}" type="presParOf" srcId="{F80602BD-97D0-4E84-8DCB-96F726FBF1F5}" destId="{0D5DFE50-47C8-4E53-AC8B-ADC205E09E93}" srcOrd="32" destOrd="0" presId="urn:microsoft.com/office/officeart/2005/8/layout/bProcess4"/>
    <dgm:cxn modelId="{DA5D9BC0-CC9B-47B9-998B-C775369013A4}" type="presParOf" srcId="{0D5DFE50-47C8-4E53-AC8B-ADC205E09E93}" destId="{978407A4-8F74-48B5-A46B-6B981789C7B2}" srcOrd="0" destOrd="0" presId="urn:microsoft.com/office/officeart/2005/8/layout/bProcess4"/>
    <dgm:cxn modelId="{3EC13F47-9C8F-4367-AB8F-FA8F986532D5}" type="presParOf" srcId="{0D5DFE50-47C8-4E53-AC8B-ADC205E09E93}" destId="{5BE0EFEF-AC89-408A-9576-8FA40ACD8760}" srcOrd="1" destOrd="0" presId="urn:microsoft.com/office/officeart/2005/8/layout/bProcess4"/>
    <dgm:cxn modelId="{9C9A41EB-EA5E-4D06-8C07-BC72CD8BC6C2}" type="presParOf" srcId="{F80602BD-97D0-4E84-8DCB-96F726FBF1F5}" destId="{0C020C25-732A-48B7-9260-AC386F18CDF0}" srcOrd="33" destOrd="0" presId="urn:microsoft.com/office/officeart/2005/8/layout/bProcess4"/>
    <dgm:cxn modelId="{5D40B44C-E0F7-40D5-8255-C089DC648989}" type="presParOf" srcId="{F80602BD-97D0-4E84-8DCB-96F726FBF1F5}" destId="{D6511DEB-51B6-415E-AA51-AFC7C2A172C3}" srcOrd="34" destOrd="0" presId="urn:microsoft.com/office/officeart/2005/8/layout/bProcess4"/>
    <dgm:cxn modelId="{0EE48A2F-7DFB-4068-BB81-CC8C0048B2E1}" type="presParOf" srcId="{D6511DEB-51B6-415E-AA51-AFC7C2A172C3}" destId="{AEB4D66C-12FE-46ED-AAEC-964870DCA0EF}" srcOrd="0" destOrd="0" presId="urn:microsoft.com/office/officeart/2005/8/layout/bProcess4"/>
    <dgm:cxn modelId="{72552A0F-931B-459E-A142-F6D70317D193}" type="presParOf" srcId="{D6511DEB-51B6-415E-AA51-AFC7C2A172C3}" destId="{17CB6DD6-B206-4D3D-BC8D-83E69B13EA1E}" srcOrd="1" destOrd="0" presId="urn:microsoft.com/office/officeart/2005/8/layout/bProcess4"/>
    <dgm:cxn modelId="{07769C5D-D62D-4FAA-87AF-974F16E732D3}" type="presParOf" srcId="{F80602BD-97D0-4E84-8DCB-96F726FBF1F5}" destId="{D132D8FF-2EC6-4415-A6C3-E90F408EF7CF}" srcOrd="35" destOrd="0" presId="urn:microsoft.com/office/officeart/2005/8/layout/bProcess4"/>
    <dgm:cxn modelId="{333AB807-29A0-4047-AD65-ED26068A3A06}" type="presParOf" srcId="{F80602BD-97D0-4E84-8DCB-96F726FBF1F5}" destId="{33985264-9EE0-495F-8048-65ABEB0998DF}" srcOrd="36" destOrd="0" presId="urn:microsoft.com/office/officeart/2005/8/layout/bProcess4"/>
    <dgm:cxn modelId="{F7978097-0E2D-4730-BE4F-338B3648241E}" type="presParOf" srcId="{33985264-9EE0-495F-8048-65ABEB0998DF}" destId="{0371BA60-C6A9-48C5-BF82-75C27E23A77D}" srcOrd="0" destOrd="0" presId="urn:microsoft.com/office/officeart/2005/8/layout/bProcess4"/>
    <dgm:cxn modelId="{0F799E2D-C4A0-490B-8E69-7B5D4B3A40B4}" type="presParOf" srcId="{33985264-9EE0-495F-8048-65ABEB0998DF}" destId="{A126DC1D-E3E7-4BFA-B45D-19FD0274784B}" srcOrd="1" destOrd="0" presId="urn:microsoft.com/office/officeart/2005/8/layout/bProcess4"/>
    <dgm:cxn modelId="{19761714-FBB8-463A-9762-5AE46AFEB790}" type="presParOf" srcId="{F80602BD-97D0-4E84-8DCB-96F726FBF1F5}" destId="{4B7F0733-3DEE-4A3A-A255-124F81C7D17C}" srcOrd="37" destOrd="0" presId="urn:microsoft.com/office/officeart/2005/8/layout/bProcess4"/>
    <dgm:cxn modelId="{40006944-3CB6-4A7F-966D-B89C223EEE83}" type="presParOf" srcId="{F80602BD-97D0-4E84-8DCB-96F726FBF1F5}" destId="{1777F3AE-006B-41FF-B210-BB1B37EF3A61}" srcOrd="38" destOrd="0" presId="urn:microsoft.com/office/officeart/2005/8/layout/bProcess4"/>
    <dgm:cxn modelId="{5499D703-A8C0-47F9-AD70-2850A989D0C7}" type="presParOf" srcId="{1777F3AE-006B-41FF-B210-BB1B37EF3A61}" destId="{6F23437E-DC0C-4AA3-920B-BDE067CF6F87}" srcOrd="0" destOrd="0" presId="urn:microsoft.com/office/officeart/2005/8/layout/bProcess4"/>
    <dgm:cxn modelId="{5F574839-590B-4501-BA3E-F8DF9D5E8A71}" type="presParOf" srcId="{1777F3AE-006B-41FF-B210-BB1B37EF3A61}" destId="{5CD9E9E4-CC92-41B4-ADC2-CE16DCF9E7B3}" srcOrd="1" destOrd="0" presId="urn:microsoft.com/office/officeart/2005/8/layout/bProcess4"/>
    <dgm:cxn modelId="{E2ED14D5-37FF-498A-99F1-461A71E461C4}" type="presParOf" srcId="{F80602BD-97D0-4E84-8DCB-96F726FBF1F5}" destId="{32C9459D-C1BB-4757-AD72-E04B89F5A807}" srcOrd="39" destOrd="0" presId="urn:microsoft.com/office/officeart/2005/8/layout/bProcess4"/>
    <dgm:cxn modelId="{51C0850E-72AE-4556-89F7-E8D2603CC176}" type="presParOf" srcId="{F80602BD-97D0-4E84-8DCB-96F726FBF1F5}" destId="{738200A1-E5BC-4222-84D5-7357172493C1}" srcOrd="40" destOrd="0" presId="urn:microsoft.com/office/officeart/2005/8/layout/bProcess4"/>
    <dgm:cxn modelId="{C8955F21-8945-4CF9-B73F-FBB78B361710}" type="presParOf" srcId="{738200A1-E5BC-4222-84D5-7357172493C1}" destId="{3EDE19C7-05C8-4075-918E-243620D98595}" srcOrd="0" destOrd="0" presId="urn:microsoft.com/office/officeart/2005/8/layout/bProcess4"/>
    <dgm:cxn modelId="{443189CF-AD5D-49F2-A279-213764D0D963}" type="presParOf" srcId="{738200A1-E5BC-4222-84D5-7357172493C1}" destId="{5337D2F2-9E53-4F9A-B8B4-B9323696F6A9}" srcOrd="1" destOrd="0" presId="urn:microsoft.com/office/officeart/2005/8/layout/bProcess4"/>
    <dgm:cxn modelId="{8C62C3C7-CFE3-4AB6-9DCC-8F55272EAD7D}" type="presParOf" srcId="{F80602BD-97D0-4E84-8DCB-96F726FBF1F5}" destId="{B99D7F20-B02D-48C7-BCC9-22AE48AE324B}" srcOrd="41" destOrd="0" presId="urn:microsoft.com/office/officeart/2005/8/layout/bProcess4"/>
    <dgm:cxn modelId="{29474F78-8D77-4A5F-BF9F-A90A7693FDE5}" type="presParOf" srcId="{F80602BD-97D0-4E84-8DCB-96F726FBF1F5}" destId="{B7904768-5E18-4E05-9269-6AE2C5986726}" srcOrd="42" destOrd="0" presId="urn:microsoft.com/office/officeart/2005/8/layout/bProcess4"/>
    <dgm:cxn modelId="{4CB76334-77DA-40F8-96C3-F2EF2DBA884A}" type="presParOf" srcId="{B7904768-5E18-4E05-9269-6AE2C5986726}" destId="{32D9B1AF-7B1B-4DE4-B0C8-26E802BCB378}" srcOrd="0" destOrd="0" presId="urn:microsoft.com/office/officeart/2005/8/layout/bProcess4"/>
    <dgm:cxn modelId="{083EBD1C-8518-4E18-AE6C-DCFD40C28802}" type="presParOf" srcId="{B7904768-5E18-4E05-9269-6AE2C5986726}" destId="{FABC3D36-0E62-4E9F-A699-AA48C2B6DE48}" srcOrd="1" destOrd="0" presId="urn:microsoft.com/office/officeart/2005/8/layout/bProcess4"/>
    <dgm:cxn modelId="{4D40D922-D58C-4288-ABC5-26600AF3FF1D}" type="presParOf" srcId="{F80602BD-97D0-4E84-8DCB-96F726FBF1F5}" destId="{06E61BD0-3F8D-4DCD-9F19-FEE9CE35F706}" srcOrd="43" destOrd="0" presId="urn:microsoft.com/office/officeart/2005/8/layout/bProcess4"/>
    <dgm:cxn modelId="{F8E3CE53-C0A9-4A3B-BDAF-8C8E4406FED0}" type="presParOf" srcId="{F80602BD-97D0-4E84-8DCB-96F726FBF1F5}" destId="{22D04992-3F45-4B03-B69C-A8554ACE7658}" srcOrd="44" destOrd="0" presId="urn:microsoft.com/office/officeart/2005/8/layout/bProcess4"/>
    <dgm:cxn modelId="{88A359E7-6A99-4464-8BD3-A81C9D076947}" type="presParOf" srcId="{22D04992-3F45-4B03-B69C-A8554ACE7658}" destId="{B1C51B13-C1BC-4C16-8FDE-233BE754D304}" srcOrd="0" destOrd="0" presId="urn:microsoft.com/office/officeart/2005/8/layout/bProcess4"/>
    <dgm:cxn modelId="{C7DC9188-B617-416B-9D33-FDDEBE5739B8}" type="presParOf" srcId="{22D04992-3F45-4B03-B69C-A8554ACE7658}" destId="{31462911-63BB-4EE7-A8D9-6D4C283D4FD2}" srcOrd="1" destOrd="0" presId="urn:microsoft.com/office/officeart/2005/8/layout/bProcess4"/>
    <dgm:cxn modelId="{28432AC6-BE7C-43C6-8368-AAE62B9074AA}" type="presParOf" srcId="{F80602BD-97D0-4E84-8DCB-96F726FBF1F5}" destId="{55166F76-ABD1-4367-89C6-D5CD2BD5EA0E}" srcOrd="45" destOrd="0" presId="urn:microsoft.com/office/officeart/2005/8/layout/bProcess4"/>
    <dgm:cxn modelId="{44F72CF0-1AC9-457A-849F-8926656CB3DB}" type="presParOf" srcId="{F80602BD-97D0-4E84-8DCB-96F726FBF1F5}" destId="{04BAEF13-E261-412E-A9B2-199CE5AE4B92}" srcOrd="46" destOrd="0" presId="urn:microsoft.com/office/officeart/2005/8/layout/bProcess4"/>
    <dgm:cxn modelId="{A5CBDB5C-E4F7-450C-84A7-C5A8AED4E5F2}" type="presParOf" srcId="{04BAEF13-E261-412E-A9B2-199CE5AE4B92}" destId="{7FBCAC72-1F79-426C-ABC3-E25B6F969D16}" srcOrd="0" destOrd="0" presId="urn:microsoft.com/office/officeart/2005/8/layout/bProcess4"/>
    <dgm:cxn modelId="{56CC4C75-D014-4097-8FCF-79BDFFF2FA69}" type="presParOf" srcId="{04BAEF13-E261-412E-A9B2-199CE5AE4B92}" destId="{148F2989-E7F2-46C0-9644-58BB08C60F17}" srcOrd="1" destOrd="0" presId="urn:microsoft.com/office/officeart/2005/8/layout/bProcess4"/>
    <dgm:cxn modelId="{4C12C76A-E6D2-45F8-9B4D-8661DEEBE29B}" type="presParOf" srcId="{F80602BD-97D0-4E84-8DCB-96F726FBF1F5}" destId="{6AD67CD3-DB6B-4FEA-88A4-40DD4FD165C3}" srcOrd="47" destOrd="0" presId="urn:microsoft.com/office/officeart/2005/8/layout/bProcess4"/>
    <dgm:cxn modelId="{35763894-3C0A-4001-95FE-A1716A8BA7D6}" type="presParOf" srcId="{F80602BD-97D0-4E84-8DCB-96F726FBF1F5}" destId="{43A2B14A-A3FA-4389-829B-C42CBC4BAF60}" srcOrd="48" destOrd="0" presId="urn:microsoft.com/office/officeart/2005/8/layout/bProcess4"/>
    <dgm:cxn modelId="{32ED3561-1F86-4B16-9866-4CB140651435}" type="presParOf" srcId="{43A2B14A-A3FA-4389-829B-C42CBC4BAF60}" destId="{A75F6018-F462-4622-82B9-B0A1DEB554B5}" srcOrd="0" destOrd="0" presId="urn:microsoft.com/office/officeart/2005/8/layout/bProcess4"/>
    <dgm:cxn modelId="{1F4F156B-798B-46AA-8B0A-FD10DB3C5BDC}" type="presParOf" srcId="{43A2B14A-A3FA-4389-829B-C42CBC4BAF60}" destId="{31D560E8-74BA-4B22-999C-345845C5536A}" srcOrd="1" destOrd="0" presId="urn:microsoft.com/office/officeart/2005/8/layout/bProcess4"/>
    <dgm:cxn modelId="{3ADEB4FE-7F6A-4AD5-97E4-4B941D3A0BA5}" type="presParOf" srcId="{F80602BD-97D0-4E84-8DCB-96F726FBF1F5}" destId="{E025D17B-CF60-458B-8C7C-A28DF665BDA6}" srcOrd="49" destOrd="0" presId="urn:microsoft.com/office/officeart/2005/8/layout/bProcess4"/>
    <dgm:cxn modelId="{4155B4B7-C10F-4A23-BFA8-047E9450145E}" type="presParOf" srcId="{F80602BD-97D0-4E84-8DCB-96F726FBF1F5}" destId="{49A7AFE5-A4FD-4794-BA92-3EEA903EF63C}" srcOrd="50" destOrd="0" presId="urn:microsoft.com/office/officeart/2005/8/layout/bProcess4"/>
    <dgm:cxn modelId="{C00A6F1B-530C-44D3-B617-A2F3445A2387}" type="presParOf" srcId="{49A7AFE5-A4FD-4794-BA92-3EEA903EF63C}" destId="{ACCE912E-50BE-4710-AB9F-10548E730B3D}" srcOrd="0" destOrd="0" presId="urn:microsoft.com/office/officeart/2005/8/layout/bProcess4"/>
    <dgm:cxn modelId="{428828B0-13E4-4B33-B72D-F861FEE9CEF0}" type="presParOf" srcId="{49A7AFE5-A4FD-4794-BA92-3EEA903EF63C}" destId="{5540EC89-FC44-492F-AD92-4D47577B24C3}" srcOrd="1" destOrd="0" presId="urn:microsoft.com/office/officeart/2005/8/layout/bProcess4"/>
    <dgm:cxn modelId="{E205D6B5-63FC-4107-A593-1104816891CB}" type="presParOf" srcId="{F80602BD-97D0-4E84-8DCB-96F726FBF1F5}" destId="{FAFE371C-1234-4F1C-9280-A7E202C72E89}" srcOrd="51" destOrd="0" presId="urn:microsoft.com/office/officeart/2005/8/layout/bProcess4"/>
    <dgm:cxn modelId="{24AD8079-F3B8-41CD-A8CF-CBE0C247C792}" type="presParOf" srcId="{F80602BD-97D0-4E84-8DCB-96F726FBF1F5}" destId="{7AAF5A79-0944-4BEF-BA84-5547AA96CE2A}" srcOrd="52" destOrd="0" presId="urn:microsoft.com/office/officeart/2005/8/layout/bProcess4"/>
    <dgm:cxn modelId="{6BB7C54D-9B56-4BC2-843B-7DB78A61FF7A}" type="presParOf" srcId="{7AAF5A79-0944-4BEF-BA84-5547AA96CE2A}" destId="{D0DA96A2-BB1F-4C85-9921-2BF0A76EA270}" srcOrd="0" destOrd="0" presId="urn:microsoft.com/office/officeart/2005/8/layout/bProcess4"/>
    <dgm:cxn modelId="{3018EF15-B7B0-4EFF-B94D-DD7B7539BB4F}" type="presParOf" srcId="{7AAF5A79-0944-4BEF-BA84-5547AA96CE2A}" destId="{C814FCF0-90BC-4EE9-A978-CCCB62D87F66}" srcOrd="1" destOrd="0" presId="urn:microsoft.com/office/officeart/2005/8/layout/bProcess4"/>
    <dgm:cxn modelId="{C0BCBAEB-6264-42FB-A2BE-8A464B03D566}" type="presParOf" srcId="{F80602BD-97D0-4E84-8DCB-96F726FBF1F5}" destId="{3237024A-C500-4E52-9334-15E9244F1487}" srcOrd="53" destOrd="0" presId="urn:microsoft.com/office/officeart/2005/8/layout/bProcess4"/>
    <dgm:cxn modelId="{721B35C4-ED1D-4F98-B056-56E6B7FC39CB}" type="presParOf" srcId="{F80602BD-97D0-4E84-8DCB-96F726FBF1F5}" destId="{D4D097CD-04D0-4966-B280-822237B388C1}" srcOrd="54" destOrd="0" presId="urn:microsoft.com/office/officeart/2005/8/layout/bProcess4"/>
    <dgm:cxn modelId="{863FD5E3-5151-44F2-A0A0-61D87D6FB9F7}" type="presParOf" srcId="{D4D097CD-04D0-4966-B280-822237B388C1}" destId="{02066E65-C9DD-4409-BD9B-8D3E501E359F}" srcOrd="0" destOrd="0" presId="urn:microsoft.com/office/officeart/2005/8/layout/bProcess4"/>
    <dgm:cxn modelId="{647F935B-E19B-4F4C-A1A9-01ABEE7E7997}" type="presParOf" srcId="{D4D097CD-04D0-4966-B280-822237B388C1}" destId="{927B6E0D-010D-42A3-92E4-12CEE188992E}" srcOrd="1" destOrd="0" presId="urn:microsoft.com/office/officeart/2005/8/layout/bProcess4"/>
    <dgm:cxn modelId="{C5F9EA78-003B-43D9-A2CA-8DC4406CFF92}" type="presParOf" srcId="{F80602BD-97D0-4E84-8DCB-96F726FBF1F5}" destId="{77467038-3A95-4659-AE8A-F83D33F1B1B7}" srcOrd="55" destOrd="0" presId="urn:microsoft.com/office/officeart/2005/8/layout/bProcess4"/>
    <dgm:cxn modelId="{46483546-7863-47AF-BB9B-9373C41BABA3}" type="presParOf" srcId="{F80602BD-97D0-4E84-8DCB-96F726FBF1F5}" destId="{CEA6EF4B-EE07-4142-858C-E4CE84FA830F}" srcOrd="56" destOrd="0" presId="urn:microsoft.com/office/officeart/2005/8/layout/bProcess4"/>
    <dgm:cxn modelId="{4249BAC3-0E93-4EFB-AC42-428456FC5612}" type="presParOf" srcId="{CEA6EF4B-EE07-4142-858C-E4CE84FA830F}" destId="{C4C38B49-B4EF-44C7-838B-09BA2B78C156}" srcOrd="0" destOrd="0" presId="urn:microsoft.com/office/officeart/2005/8/layout/bProcess4"/>
    <dgm:cxn modelId="{1FA5A615-8AFE-4D47-8223-22F117468C9F}" type="presParOf" srcId="{CEA6EF4B-EE07-4142-858C-E4CE84FA830F}" destId="{811BA256-7CCD-46B9-A9C0-FC9A050804C3}" srcOrd="1" destOrd="0" presId="urn:microsoft.com/office/officeart/2005/8/layout/bProcess4"/>
    <dgm:cxn modelId="{42A91500-EC50-45F0-9648-C1D25E3EA3FC}" type="presParOf" srcId="{F80602BD-97D0-4E84-8DCB-96F726FBF1F5}" destId="{B2B8284F-27A9-45A1-BA14-F7B9B2228CF7}" srcOrd="57" destOrd="0" presId="urn:microsoft.com/office/officeart/2005/8/layout/bProcess4"/>
    <dgm:cxn modelId="{90ABD111-0805-466D-91EC-85FB0EA599FC}" type="presParOf" srcId="{F80602BD-97D0-4E84-8DCB-96F726FBF1F5}" destId="{6BA4962D-00FD-4DAB-89C3-D7C5A6DA2CD3}" srcOrd="58" destOrd="0" presId="urn:microsoft.com/office/officeart/2005/8/layout/bProcess4"/>
    <dgm:cxn modelId="{548267CB-F566-41B9-94FE-8A23B01A4C35}" type="presParOf" srcId="{6BA4962D-00FD-4DAB-89C3-D7C5A6DA2CD3}" destId="{A405E9E3-C7B5-4F88-8581-3BF89080C9C9}" srcOrd="0" destOrd="0" presId="urn:microsoft.com/office/officeart/2005/8/layout/bProcess4"/>
    <dgm:cxn modelId="{9F9F1530-16EC-4B8B-9479-FFBC07BA52D6}" type="presParOf" srcId="{6BA4962D-00FD-4DAB-89C3-D7C5A6DA2CD3}" destId="{AEA66BA4-3DC3-4944-B73B-3F529379EF41}" srcOrd="1" destOrd="0" presId="urn:microsoft.com/office/officeart/2005/8/layout/bProcess4"/>
    <dgm:cxn modelId="{C270C90D-6234-41A4-9EC7-65AA9201450C}" type="presParOf" srcId="{F80602BD-97D0-4E84-8DCB-96F726FBF1F5}" destId="{B1BD880B-EB44-4340-BDDF-3E47AE1DBF90}" srcOrd="59" destOrd="0" presId="urn:microsoft.com/office/officeart/2005/8/layout/bProcess4"/>
    <dgm:cxn modelId="{403E2BF0-678B-4AFC-AAAC-909B3D697DAB}" type="presParOf" srcId="{F80602BD-97D0-4E84-8DCB-96F726FBF1F5}" destId="{DFE1ED3D-63F0-4998-A122-2AA20845A3FB}" srcOrd="60" destOrd="0" presId="urn:microsoft.com/office/officeart/2005/8/layout/bProcess4"/>
    <dgm:cxn modelId="{FAF62AF3-C40A-40CC-8F5C-0B585B14BAA1}" type="presParOf" srcId="{DFE1ED3D-63F0-4998-A122-2AA20845A3FB}" destId="{5ACF7FBD-CFEA-4A2C-802D-180A2BEF4D69}" srcOrd="0" destOrd="0" presId="urn:microsoft.com/office/officeart/2005/8/layout/bProcess4"/>
    <dgm:cxn modelId="{0C4AEB84-5BE0-4ECF-B5E2-0AAE16C692E6}" type="presParOf" srcId="{DFE1ED3D-63F0-4998-A122-2AA20845A3FB}" destId="{B4410F7C-5BAA-42E3-AE11-F98AF3C4F8B9}" srcOrd="1" destOrd="0" presId="urn:microsoft.com/office/officeart/2005/8/layout/bProcess4"/>
    <dgm:cxn modelId="{E0742D1C-CC49-4A74-972C-15449A094108}" type="presParOf" srcId="{F80602BD-97D0-4E84-8DCB-96F726FBF1F5}" destId="{6ABFB92C-5922-429E-8C57-4E2EFA15DC0C}" srcOrd="61" destOrd="0" presId="urn:microsoft.com/office/officeart/2005/8/layout/bProcess4"/>
    <dgm:cxn modelId="{94A13523-8A8A-4862-80ED-040CA8D36A1D}" type="presParOf" srcId="{F80602BD-97D0-4E84-8DCB-96F726FBF1F5}" destId="{39ADD96E-4847-4914-806E-0B1D6D304045}" srcOrd="62" destOrd="0" presId="urn:microsoft.com/office/officeart/2005/8/layout/bProcess4"/>
    <dgm:cxn modelId="{449F124D-970B-44C0-A815-F5A1223BCE80}" type="presParOf" srcId="{39ADD96E-4847-4914-806E-0B1D6D304045}" destId="{F6F1995A-7994-4062-BFE2-D5A41635DDFC}" srcOrd="0" destOrd="0" presId="urn:microsoft.com/office/officeart/2005/8/layout/bProcess4"/>
    <dgm:cxn modelId="{82242B15-787F-4F6A-A59D-591AD268B48E}" type="presParOf" srcId="{39ADD96E-4847-4914-806E-0B1D6D304045}" destId="{5D2C6468-A7BE-454F-A128-FD6192D9AED9}" srcOrd="1" destOrd="0" presId="urn:microsoft.com/office/officeart/2005/8/layout/bProcess4"/>
    <dgm:cxn modelId="{69AB8B86-6F9B-4628-9CDD-7AAF860E8A6F}" type="presParOf" srcId="{F80602BD-97D0-4E84-8DCB-96F726FBF1F5}" destId="{062D8AF2-4F6E-4B27-A50A-4ACE785EAD80}" srcOrd="63" destOrd="0" presId="urn:microsoft.com/office/officeart/2005/8/layout/bProcess4"/>
    <dgm:cxn modelId="{0200CD71-82A1-4C31-B972-FF6338A7DBF6}" type="presParOf" srcId="{F80602BD-97D0-4E84-8DCB-96F726FBF1F5}" destId="{ED3B744A-4929-4D84-84E3-A2C47FADED68}" srcOrd="64" destOrd="0" presId="urn:microsoft.com/office/officeart/2005/8/layout/bProcess4"/>
    <dgm:cxn modelId="{40176228-D629-4AC7-9BFA-C44474419BB7}" type="presParOf" srcId="{ED3B744A-4929-4D84-84E3-A2C47FADED68}" destId="{6C61A6EA-6E17-4EC5-9F74-B59AC5D4E081}" srcOrd="0" destOrd="0" presId="urn:microsoft.com/office/officeart/2005/8/layout/bProcess4"/>
    <dgm:cxn modelId="{6092BCEF-2899-454E-BE27-2C0ED7614D75}" type="presParOf" srcId="{ED3B744A-4929-4D84-84E3-A2C47FADED68}" destId="{003B551B-B2A1-4D0B-A6A9-951144A80ED8}" srcOrd="1" destOrd="0" presId="urn:microsoft.com/office/officeart/2005/8/layout/bProcess4"/>
    <dgm:cxn modelId="{C916F6FE-F182-45E3-8D00-862F3CAD8B91}" type="presParOf" srcId="{F80602BD-97D0-4E84-8DCB-96F726FBF1F5}" destId="{9F2C0287-671F-454D-89DA-63A3A3927FF0}" srcOrd="65" destOrd="0" presId="urn:microsoft.com/office/officeart/2005/8/layout/bProcess4"/>
    <dgm:cxn modelId="{00D8ECCB-2F5F-4E0D-8B19-7E4B6B062A3A}" type="presParOf" srcId="{F80602BD-97D0-4E84-8DCB-96F726FBF1F5}" destId="{C24A4FC1-C2ED-4560-AEA1-2EBE97F96B2A}" srcOrd="66" destOrd="0" presId="urn:microsoft.com/office/officeart/2005/8/layout/bProcess4"/>
    <dgm:cxn modelId="{75AA1BD1-6889-4BBC-80CB-CF80036F89F1}" type="presParOf" srcId="{C24A4FC1-C2ED-4560-AEA1-2EBE97F96B2A}" destId="{C0127685-99A6-438E-AA3F-816057079A2D}" srcOrd="0" destOrd="0" presId="urn:microsoft.com/office/officeart/2005/8/layout/bProcess4"/>
    <dgm:cxn modelId="{D3BEA605-8DFD-49F9-8A28-6FE9833DC9ED}" type="presParOf" srcId="{C24A4FC1-C2ED-4560-AEA1-2EBE97F96B2A}" destId="{7E7F22CD-457F-4565-880A-2E6A81EAE5B6}" srcOrd="1" destOrd="0" presId="urn:microsoft.com/office/officeart/2005/8/layout/bProcess4"/>
    <dgm:cxn modelId="{5550C455-39C5-4D6D-89E8-9238A5F4FF56}" type="presParOf" srcId="{F80602BD-97D0-4E84-8DCB-96F726FBF1F5}" destId="{2412CDB7-6337-458A-BE58-05FFA2E615D6}" srcOrd="67" destOrd="0" presId="urn:microsoft.com/office/officeart/2005/8/layout/bProcess4"/>
    <dgm:cxn modelId="{B3FBE50E-6D11-402D-963B-64F6906939F7}" type="presParOf" srcId="{F80602BD-97D0-4E84-8DCB-96F726FBF1F5}" destId="{57CBB690-2F28-422A-A4FB-76C9A0885E56}" srcOrd="68" destOrd="0" presId="urn:microsoft.com/office/officeart/2005/8/layout/bProcess4"/>
    <dgm:cxn modelId="{852CD73C-E343-4D02-8CA9-37BC6764DB10}" type="presParOf" srcId="{57CBB690-2F28-422A-A4FB-76C9A0885E56}" destId="{93FDDF1E-63DE-41DD-8F35-2EC9CA0B7D2A}" srcOrd="0" destOrd="0" presId="urn:microsoft.com/office/officeart/2005/8/layout/bProcess4"/>
    <dgm:cxn modelId="{7AE22206-85D4-4FDB-83FC-C2456C08D72F}" type="presParOf" srcId="{57CBB690-2F28-422A-A4FB-76C9A0885E56}" destId="{E7DFDC71-D36E-4ADF-B6CE-29FFF878AAD0}" srcOrd="1" destOrd="0" presId="urn:microsoft.com/office/officeart/2005/8/layout/bProcess4"/>
    <dgm:cxn modelId="{AEB706F0-86B2-483F-BFD1-309DFD6EEF96}" type="presParOf" srcId="{F80602BD-97D0-4E84-8DCB-96F726FBF1F5}" destId="{114108E3-C659-4928-8FED-4BFF5ECD12EF}" srcOrd="69" destOrd="0" presId="urn:microsoft.com/office/officeart/2005/8/layout/bProcess4"/>
    <dgm:cxn modelId="{6A6429C0-AB7F-4E27-A0CD-9259B395A793}" type="presParOf" srcId="{F80602BD-97D0-4E84-8DCB-96F726FBF1F5}" destId="{63D19EDE-97BC-4D01-8A66-D3D0252A6C60}" srcOrd="70" destOrd="0" presId="urn:microsoft.com/office/officeart/2005/8/layout/bProcess4"/>
    <dgm:cxn modelId="{FB3FA267-C6D0-497C-8372-51F8ED5DFB57}" type="presParOf" srcId="{63D19EDE-97BC-4D01-8A66-D3D0252A6C60}" destId="{36D46405-1B11-40AA-8D12-F94FAD976FEE}" srcOrd="0" destOrd="0" presId="urn:microsoft.com/office/officeart/2005/8/layout/bProcess4"/>
    <dgm:cxn modelId="{2FC7C7F5-2084-40E0-8DC3-B96FC6160D6B}" type="presParOf" srcId="{63D19EDE-97BC-4D01-8A66-D3D0252A6C60}" destId="{C5E28E25-3FFB-495D-A539-0A80F08C5FAE}" srcOrd="1" destOrd="0" presId="urn:microsoft.com/office/officeart/2005/8/layout/bProcess4"/>
    <dgm:cxn modelId="{513E139F-B189-4D86-A1F6-A7E7F9CDFA62}" type="presParOf" srcId="{F80602BD-97D0-4E84-8DCB-96F726FBF1F5}" destId="{0E455BC9-102F-4847-9D01-BD41BBB90182}" srcOrd="71" destOrd="0" presId="urn:microsoft.com/office/officeart/2005/8/layout/bProcess4"/>
    <dgm:cxn modelId="{A6F92345-53CE-4B09-A686-4A782872EB2D}" type="presParOf" srcId="{F80602BD-97D0-4E84-8DCB-96F726FBF1F5}" destId="{960A42CB-F8B9-4C5B-A5BA-F506A211D520}" srcOrd="72" destOrd="0" presId="urn:microsoft.com/office/officeart/2005/8/layout/bProcess4"/>
    <dgm:cxn modelId="{749EEBAD-5388-477E-BA7E-B81D4FF1DC64}" type="presParOf" srcId="{960A42CB-F8B9-4C5B-A5BA-F506A211D520}" destId="{642E17FA-038F-4CF6-A6B6-B562EF1DD6DB}" srcOrd="0" destOrd="0" presId="urn:microsoft.com/office/officeart/2005/8/layout/bProcess4"/>
    <dgm:cxn modelId="{FACE8643-EF4F-4599-A093-4F0BDBB4C3F3}" type="presParOf" srcId="{960A42CB-F8B9-4C5B-A5BA-F506A211D520}" destId="{0D2399E8-8E30-48F8-B6B7-4666738809A9}" srcOrd="1" destOrd="0" presId="urn:microsoft.com/office/officeart/2005/8/layout/bProcess4"/>
    <dgm:cxn modelId="{A3FB67A8-50C5-4B79-B400-9E647C4CDDBF}" type="presParOf" srcId="{F80602BD-97D0-4E84-8DCB-96F726FBF1F5}" destId="{4D4B54DC-7181-48E1-8E58-13FD5AE00C31}" srcOrd="73" destOrd="0" presId="urn:microsoft.com/office/officeart/2005/8/layout/bProcess4"/>
    <dgm:cxn modelId="{4E7464D0-8592-471B-8B9A-7550F66BE57E}" type="presParOf" srcId="{F80602BD-97D0-4E84-8DCB-96F726FBF1F5}" destId="{78679CED-C72E-4EC0-A74D-84BEA6D28127}" srcOrd="74" destOrd="0" presId="urn:microsoft.com/office/officeart/2005/8/layout/bProcess4"/>
    <dgm:cxn modelId="{DC587582-1483-4969-9B0B-154EACC678C1}" type="presParOf" srcId="{78679CED-C72E-4EC0-A74D-84BEA6D28127}" destId="{A2EB655A-C54B-45F2-B4A5-5C74BFC49A0A}" srcOrd="0" destOrd="0" presId="urn:microsoft.com/office/officeart/2005/8/layout/bProcess4"/>
    <dgm:cxn modelId="{DF71CC9E-A071-4EBC-901E-DC120A29744A}" type="presParOf" srcId="{78679CED-C72E-4EC0-A74D-84BEA6D28127}" destId="{31BAAD61-CE36-415C-9D2B-C25849DC2593}" srcOrd="1" destOrd="0" presId="urn:microsoft.com/office/officeart/2005/8/layout/bProcess4"/>
    <dgm:cxn modelId="{BAD69E74-99F0-47D1-858F-9A95FC4F5B14}" type="presParOf" srcId="{F80602BD-97D0-4E84-8DCB-96F726FBF1F5}" destId="{F40B1DF6-1963-4BF5-B8A8-712E2D5347A6}" srcOrd="75" destOrd="0" presId="urn:microsoft.com/office/officeart/2005/8/layout/bProcess4"/>
    <dgm:cxn modelId="{04175E7B-B1F2-4F2D-BAF3-7851B13CDF05}" type="presParOf" srcId="{F80602BD-97D0-4E84-8DCB-96F726FBF1F5}" destId="{148E68F7-83E3-4939-815A-45C90A3D532E}" srcOrd="76" destOrd="0" presId="urn:microsoft.com/office/officeart/2005/8/layout/bProcess4"/>
    <dgm:cxn modelId="{EEA05B53-7850-42D0-8A12-516B959611EB}" type="presParOf" srcId="{148E68F7-83E3-4939-815A-45C90A3D532E}" destId="{829E9578-34FE-4474-8A42-E127633D29A6}" srcOrd="0" destOrd="0" presId="urn:microsoft.com/office/officeart/2005/8/layout/bProcess4"/>
    <dgm:cxn modelId="{394D02E2-978E-40FF-8EB4-75378AE8F756}" type="presParOf" srcId="{148E68F7-83E3-4939-815A-45C90A3D532E}" destId="{E372ED8F-6E20-43B7-BF65-AF83707E2CFC}" srcOrd="1" destOrd="0" presId="urn:microsoft.com/office/officeart/2005/8/layout/bProcess4"/>
    <dgm:cxn modelId="{4BAC872C-F347-4785-93E0-814B17776767}" type="presParOf" srcId="{F80602BD-97D0-4E84-8DCB-96F726FBF1F5}" destId="{E4F39AF3-2A5B-4077-8FD7-CA1BF138C6CC}" srcOrd="77" destOrd="0" presId="urn:microsoft.com/office/officeart/2005/8/layout/bProcess4"/>
    <dgm:cxn modelId="{A31BB8C5-B6E6-43A7-970E-BFB2CF7CD425}" type="presParOf" srcId="{F80602BD-97D0-4E84-8DCB-96F726FBF1F5}" destId="{BF402A9F-1EBA-4CCB-8B10-666D5BB08E66}" srcOrd="78" destOrd="0" presId="urn:microsoft.com/office/officeart/2005/8/layout/bProcess4"/>
    <dgm:cxn modelId="{DB2C1F36-499D-4579-B8A5-8457CDD742E6}" type="presParOf" srcId="{BF402A9F-1EBA-4CCB-8B10-666D5BB08E66}" destId="{22298BB3-A99A-4C9B-B42D-FE2BDADEEFC1}" srcOrd="0" destOrd="0" presId="urn:microsoft.com/office/officeart/2005/8/layout/bProcess4"/>
    <dgm:cxn modelId="{E3D49E1D-3711-4A7F-930C-DE84459CBC1F}" type="presParOf" srcId="{BF402A9F-1EBA-4CCB-8B10-666D5BB08E66}" destId="{6C555CA0-9660-4761-A01A-C520A246EE06}" srcOrd="1" destOrd="0" presId="urn:microsoft.com/office/officeart/2005/8/layout/bProcess4"/>
    <dgm:cxn modelId="{EB773CF0-310E-48C6-B146-0D5167397707}" type="presParOf" srcId="{F80602BD-97D0-4E84-8DCB-96F726FBF1F5}" destId="{9DFBE3F3-AB65-4D86-AE4F-DA2122DA78C0}" srcOrd="79" destOrd="0" presId="urn:microsoft.com/office/officeart/2005/8/layout/bProcess4"/>
    <dgm:cxn modelId="{9E47235E-2437-48E3-9266-22685111D7E9}" type="presParOf" srcId="{F80602BD-97D0-4E84-8DCB-96F726FBF1F5}" destId="{D8C711E0-8FA9-4EA4-8A87-7577586EB764}" srcOrd="80" destOrd="0" presId="urn:microsoft.com/office/officeart/2005/8/layout/bProcess4"/>
    <dgm:cxn modelId="{3F3968CF-3BBB-47BB-8E99-CE999F132C29}" type="presParOf" srcId="{D8C711E0-8FA9-4EA4-8A87-7577586EB764}" destId="{36F645D6-2822-4F57-BA99-6536C4D00658}" srcOrd="0" destOrd="0" presId="urn:microsoft.com/office/officeart/2005/8/layout/bProcess4"/>
    <dgm:cxn modelId="{A5B76D17-766F-4ECB-985E-D19410FCF044}" type="presParOf" srcId="{D8C711E0-8FA9-4EA4-8A87-7577586EB764}" destId="{3911E745-4C56-49C1-B0A6-80078AF71F04}" srcOrd="1" destOrd="0" presId="urn:microsoft.com/office/officeart/2005/8/layout/bProcess4"/>
    <dgm:cxn modelId="{CC7F5FD1-DC7A-448A-A520-A7EEE4E177B8}" type="presParOf" srcId="{F80602BD-97D0-4E84-8DCB-96F726FBF1F5}" destId="{61E1CD4E-29FB-4376-AB63-F76911DC89AC}" srcOrd="81" destOrd="0" presId="urn:microsoft.com/office/officeart/2005/8/layout/bProcess4"/>
    <dgm:cxn modelId="{F897D921-68B0-48CD-92AC-5D4E2F9055B0}" type="presParOf" srcId="{F80602BD-97D0-4E84-8DCB-96F726FBF1F5}" destId="{EFED66FF-0CD5-459C-AE2A-F535226DF422}" srcOrd="82" destOrd="0" presId="urn:microsoft.com/office/officeart/2005/8/layout/bProcess4"/>
    <dgm:cxn modelId="{3511693C-F367-4E6A-BBC4-11BCDA4885F4}" type="presParOf" srcId="{EFED66FF-0CD5-459C-AE2A-F535226DF422}" destId="{DB2D74A9-7A1C-4C7F-A454-CBCB716D8766}" srcOrd="0" destOrd="0" presId="urn:microsoft.com/office/officeart/2005/8/layout/bProcess4"/>
    <dgm:cxn modelId="{6A750F81-E6DE-44B0-A583-5639A8FB635A}" type="presParOf" srcId="{EFED66FF-0CD5-459C-AE2A-F535226DF422}" destId="{49F4AEAA-63D0-4CDA-A79E-FBA2BB689129}" srcOrd="1" destOrd="0" presId="urn:microsoft.com/office/officeart/2005/8/layout/bProcess4"/>
    <dgm:cxn modelId="{EC396860-E094-43F7-9ED3-FE7B94FD0BA6}" type="presParOf" srcId="{F80602BD-97D0-4E84-8DCB-96F726FBF1F5}" destId="{57AB69F0-6089-485B-8DEF-E3E6EA7F7742}" srcOrd="83" destOrd="0" presId="urn:microsoft.com/office/officeart/2005/8/layout/bProcess4"/>
    <dgm:cxn modelId="{DC39B88F-71D2-43EC-97C9-29468CA4F964}" type="presParOf" srcId="{F80602BD-97D0-4E84-8DCB-96F726FBF1F5}" destId="{161AF351-28D1-4595-86C0-174E8B524078}" srcOrd="84" destOrd="0" presId="urn:microsoft.com/office/officeart/2005/8/layout/bProcess4"/>
    <dgm:cxn modelId="{BAF5F07F-7FA6-4778-8649-EBAEF2238083}" type="presParOf" srcId="{161AF351-28D1-4595-86C0-174E8B524078}" destId="{CFF9DBDA-6CD1-4563-BE09-4FEF3AECA9AA}" srcOrd="0" destOrd="0" presId="urn:microsoft.com/office/officeart/2005/8/layout/bProcess4"/>
    <dgm:cxn modelId="{6FF38DF3-ECC1-4763-92FD-DBF1110EAFF1}" type="presParOf" srcId="{161AF351-28D1-4595-86C0-174E8B524078}" destId="{7DBDC333-64A8-4C6E-8460-2624F8BF696C}" srcOrd="1" destOrd="0" presId="urn:microsoft.com/office/officeart/2005/8/layout/bProcess4"/>
    <dgm:cxn modelId="{0C12960F-14DB-4EEC-9F0D-EF6AC86B8637}" type="presParOf" srcId="{F80602BD-97D0-4E84-8DCB-96F726FBF1F5}" destId="{1FD20BE4-0ABC-45DD-BF57-0C0F5D029FA6}" srcOrd="85" destOrd="0" presId="urn:microsoft.com/office/officeart/2005/8/layout/bProcess4"/>
    <dgm:cxn modelId="{770E706C-F7DA-4770-A520-B189ED39B26A}" type="presParOf" srcId="{F80602BD-97D0-4E84-8DCB-96F726FBF1F5}" destId="{AEC80B41-F3B5-4E73-8C62-836FB61C4CDA}" srcOrd="86" destOrd="0" presId="urn:microsoft.com/office/officeart/2005/8/layout/bProcess4"/>
    <dgm:cxn modelId="{3BC72A68-7448-4991-9A92-218708A9D170}" type="presParOf" srcId="{AEC80B41-F3B5-4E73-8C62-836FB61C4CDA}" destId="{42FA797B-CC33-44E3-BAEE-0329A5995F6B}" srcOrd="0" destOrd="0" presId="urn:microsoft.com/office/officeart/2005/8/layout/bProcess4"/>
    <dgm:cxn modelId="{CFD0EC36-213B-4EF2-AFF6-024745FC1E61}" type="presParOf" srcId="{AEC80B41-F3B5-4E73-8C62-836FB61C4CDA}" destId="{B3AFB367-C43C-48A3-BBDD-45ED815F5854}" srcOrd="1" destOrd="0" presId="urn:microsoft.com/office/officeart/2005/8/layout/bProcess4"/>
    <dgm:cxn modelId="{1183BFD3-E285-4C80-8D41-818C87FCCFD1}" type="presParOf" srcId="{F80602BD-97D0-4E84-8DCB-96F726FBF1F5}" destId="{EBB83666-0232-4025-AEB7-868B8855FCC3}" srcOrd="87" destOrd="0" presId="urn:microsoft.com/office/officeart/2005/8/layout/bProcess4"/>
    <dgm:cxn modelId="{EACAA3C8-4344-4CEA-BCBB-D440A250F63A}" type="presParOf" srcId="{F80602BD-97D0-4E84-8DCB-96F726FBF1F5}" destId="{EA36EC65-E7BC-4E1C-A492-9326F074220D}" srcOrd="88" destOrd="0" presId="urn:microsoft.com/office/officeart/2005/8/layout/bProcess4"/>
    <dgm:cxn modelId="{86F426B3-0491-4547-B91C-C0FA8B2CD6AC}" type="presParOf" srcId="{EA36EC65-E7BC-4E1C-A492-9326F074220D}" destId="{113DF47B-5A85-487F-9910-016E67ABB1DC}" srcOrd="0" destOrd="0" presId="urn:microsoft.com/office/officeart/2005/8/layout/bProcess4"/>
    <dgm:cxn modelId="{EBB919E3-77AD-4EE4-A00F-45FADA0C9BF7}" type="presParOf" srcId="{EA36EC65-E7BC-4E1C-A492-9326F074220D}" destId="{79A8BEC8-CB67-43A1-B226-642B3FF7FCB7}" srcOrd="1" destOrd="0" presId="urn:microsoft.com/office/officeart/2005/8/layout/bProcess4"/>
    <dgm:cxn modelId="{88AA0911-1B44-4178-82F2-4AC6E0BB302E}" type="presParOf" srcId="{F80602BD-97D0-4E84-8DCB-96F726FBF1F5}" destId="{75B3DA5A-0CEF-4B54-B767-302C942F2D3E}" srcOrd="89" destOrd="0" presId="urn:microsoft.com/office/officeart/2005/8/layout/bProcess4"/>
    <dgm:cxn modelId="{9A0E1F7A-1189-4700-B627-2A083F1FBD55}" type="presParOf" srcId="{F80602BD-97D0-4E84-8DCB-96F726FBF1F5}" destId="{ADA53DDE-942B-4801-9EF5-8B26FCA66C9B}" srcOrd="90" destOrd="0" presId="urn:microsoft.com/office/officeart/2005/8/layout/bProcess4"/>
    <dgm:cxn modelId="{F62EA768-FE0D-4682-B545-2162998BCD75}" type="presParOf" srcId="{ADA53DDE-942B-4801-9EF5-8B26FCA66C9B}" destId="{A8307ADD-20D9-49CF-94E7-11CFF4444DE4}" srcOrd="0" destOrd="0" presId="urn:microsoft.com/office/officeart/2005/8/layout/bProcess4"/>
    <dgm:cxn modelId="{04EFD19B-AF6D-4481-ACEE-C84CDF82B448}" type="presParOf" srcId="{ADA53DDE-942B-4801-9EF5-8B26FCA66C9B}" destId="{26E7DC95-E87C-4711-8660-440719BCDB77}" srcOrd="1" destOrd="0" presId="urn:microsoft.com/office/officeart/2005/8/layout/bProcess4"/>
    <dgm:cxn modelId="{5296C24A-1679-42B9-A719-5B1A92D91177}" type="presParOf" srcId="{F80602BD-97D0-4E84-8DCB-96F726FBF1F5}" destId="{007FC1DD-84E2-4E26-9EAD-A43857FA129E}" srcOrd="91" destOrd="0" presId="urn:microsoft.com/office/officeart/2005/8/layout/bProcess4"/>
    <dgm:cxn modelId="{2B7A2664-DE1F-4625-A78E-DED91873D3A5}" type="presParOf" srcId="{F80602BD-97D0-4E84-8DCB-96F726FBF1F5}" destId="{928C528D-B0F6-4075-9A39-D4FD0F6FADDB}" srcOrd="92" destOrd="0" presId="urn:microsoft.com/office/officeart/2005/8/layout/bProcess4"/>
    <dgm:cxn modelId="{B7B240DD-7BD3-486B-89F4-69EB26814131}" type="presParOf" srcId="{928C528D-B0F6-4075-9A39-D4FD0F6FADDB}" destId="{15152423-1665-4580-9B22-2FFAC261C320}" srcOrd="0" destOrd="0" presId="urn:microsoft.com/office/officeart/2005/8/layout/bProcess4"/>
    <dgm:cxn modelId="{198E8E26-DEE4-449D-A4F9-4C11463025A8}" type="presParOf" srcId="{928C528D-B0F6-4075-9A39-D4FD0F6FADDB}" destId="{D03AB572-1B88-49A6-B661-71963D22B45F}" srcOrd="1" destOrd="0" presId="urn:microsoft.com/office/officeart/2005/8/layout/bProcess4"/>
    <dgm:cxn modelId="{34FCDDC6-E159-4E53-ACA8-09E9F61BD1C2}" type="presParOf" srcId="{F80602BD-97D0-4E84-8DCB-96F726FBF1F5}" destId="{14D6F0AB-8DB6-4C38-943F-41E6869C7925}" srcOrd="93" destOrd="0" presId="urn:microsoft.com/office/officeart/2005/8/layout/bProcess4"/>
    <dgm:cxn modelId="{FB47FEDA-972B-4751-80C6-4E90533C647A}" type="presParOf" srcId="{F80602BD-97D0-4E84-8DCB-96F726FBF1F5}" destId="{352B91A6-91FC-4E2D-AFF6-AC2076D7F490}" srcOrd="94" destOrd="0" presId="urn:microsoft.com/office/officeart/2005/8/layout/bProcess4"/>
    <dgm:cxn modelId="{86E1F7C9-F46C-42A0-AC50-78493A807D7D}" type="presParOf" srcId="{352B91A6-91FC-4E2D-AFF6-AC2076D7F490}" destId="{653F8AB5-8860-426B-9750-44C55475A4F1}" srcOrd="0" destOrd="0" presId="urn:microsoft.com/office/officeart/2005/8/layout/bProcess4"/>
    <dgm:cxn modelId="{60C05C39-BCE3-43B2-A9E0-62CCBF178552}" type="presParOf" srcId="{352B91A6-91FC-4E2D-AFF6-AC2076D7F490}" destId="{2ED4240B-8CCE-497B-B7EF-CA34BDD6D362}" srcOrd="1" destOrd="0" presId="urn:microsoft.com/office/officeart/2005/8/layout/bProcess4"/>
    <dgm:cxn modelId="{BBED395D-D062-4547-A128-16C84D278CBB}" type="presParOf" srcId="{F80602BD-97D0-4E84-8DCB-96F726FBF1F5}" destId="{D36D4B18-3504-41C2-9506-72A0946FC113}" srcOrd="95" destOrd="0" presId="urn:microsoft.com/office/officeart/2005/8/layout/bProcess4"/>
    <dgm:cxn modelId="{80353231-70F0-4B39-8CD8-D2697652C423}" type="presParOf" srcId="{F80602BD-97D0-4E84-8DCB-96F726FBF1F5}" destId="{35214E42-72E4-4165-A268-03C6C1867F2C}" srcOrd="96" destOrd="0" presId="urn:microsoft.com/office/officeart/2005/8/layout/bProcess4"/>
    <dgm:cxn modelId="{EDCC7064-0A3F-4DF9-80F9-1B971D1F2A4E}" type="presParOf" srcId="{35214E42-72E4-4165-A268-03C6C1867F2C}" destId="{34DB2B96-5EFB-4020-93F6-66F4B3D400A4}" srcOrd="0" destOrd="0" presId="urn:microsoft.com/office/officeart/2005/8/layout/bProcess4"/>
    <dgm:cxn modelId="{2EAD8D18-E54F-4576-B9D7-66191E3B7F09}" type="presParOf" srcId="{35214E42-72E4-4165-A268-03C6C1867F2C}" destId="{006B3F75-0A61-40D3-8E61-981E7A37D5EE}" srcOrd="1" destOrd="0" presId="urn:microsoft.com/office/officeart/2005/8/layout/bProcess4"/>
    <dgm:cxn modelId="{A95E6D5F-918D-4673-B32E-72F7EA464895}" type="presParOf" srcId="{F80602BD-97D0-4E84-8DCB-96F726FBF1F5}" destId="{FA06A078-5B31-4591-9FA4-DEF633719473}" srcOrd="97" destOrd="0" presId="urn:microsoft.com/office/officeart/2005/8/layout/bProcess4"/>
    <dgm:cxn modelId="{CD5BEBB0-BB63-4669-9F19-0D06D0A12808}" type="presParOf" srcId="{F80602BD-97D0-4E84-8DCB-96F726FBF1F5}" destId="{85F12592-80C3-4E32-9562-9FC5BE26E81B}" srcOrd="98" destOrd="0" presId="urn:microsoft.com/office/officeart/2005/8/layout/bProcess4"/>
    <dgm:cxn modelId="{41ED9299-2E40-4C74-9D6C-4A4E1446468D}" type="presParOf" srcId="{85F12592-80C3-4E32-9562-9FC5BE26E81B}" destId="{FF1F7F7D-CDE5-4C3C-8993-74D4ACD7D08B}" srcOrd="0" destOrd="0" presId="urn:microsoft.com/office/officeart/2005/8/layout/bProcess4"/>
    <dgm:cxn modelId="{3092047D-7C4B-4265-8C4C-066D247EB321}" type="presParOf" srcId="{85F12592-80C3-4E32-9562-9FC5BE26E81B}" destId="{674BAA90-BB00-42BC-86CE-3DF43953D4E5}" srcOrd="1" destOrd="0" presId="urn:microsoft.com/office/officeart/2005/8/layout/bProcess4"/>
    <dgm:cxn modelId="{9E51BFF4-75FA-44AC-9E4F-0E1053B455AD}" type="presParOf" srcId="{F80602BD-97D0-4E84-8DCB-96F726FBF1F5}" destId="{34EB3EF1-F554-4C03-884C-9741EF01A351}" srcOrd="99" destOrd="0" presId="urn:microsoft.com/office/officeart/2005/8/layout/bProcess4"/>
    <dgm:cxn modelId="{938E12F5-AEA9-43C1-8A01-29B12C657062}" type="presParOf" srcId="{F80602BD-97D0-4E84-8DCB-96F726FBF1F5}" destId="{7042E7EB-0F8B-476E-8788-10A4F75ECD06}" srcOrd="100" destOrd="0" presId="urn:microsoft.com/office/officeart/2005/8/layout/bProcess4"/>
    <dgm:cxn modelId="{58BC44CD-5BD7-4314-BAE8-983449546C98}" type="presParOf" srcId="{7042E7EB-0F8B-476E-8788-10A4F75ECD06}" destId="{BAB758AA-4A3F-4C77-8C9B-C613ADE23455}" srcOrd="0" destOrd="0" presId="urn:microsoft.com/office/officeart/2005/8/layout/bProcess4"/>
    <dgm:cxn modelId="{1EFDA9CB-3144-4217-8295-F9759001D985}" type="presParOf" srcId="{7042E7EB-0F8B-476E-8788-10A4F75ECD06}" destId="{45F932EA-A6A3-4234-A91D-E46C0D6D4417}" srcOrd="1" destOrd="0" presId="urn:microsoft.com/office/officeart/2005/8/layout/bProcess4"/>
    <dgm:cxn modelId="{B8F36D03-E0A1-4FA6-BFA3-5072BFBB846E}" type="presParOf" srcId="{F80602BD-97D0-4E84-8DCB-96F726FBF1F5}" destId="{54A77CB2-2908-4B60-A71B-B065EBBA4B48}" srcOrd="101" destOrd="0" presId="urn:microsoft.com/office/officeart/2005/8/layout/bProcess4"/>
    <dgm:cxn modelId="{AE683849-2A1F-476C-B9CD-5925A587750C}" type="presParOf" srcId="{F80602BD-97D0-4E84-8DCB-96F726FBF1F5}" destId="{0796DD07-2477-4CE8-90ED-574CC22110B5}" srcOrd="102" destOrd="0" presId="urn:microsoft.com/office/officeart/2005/8/layout/bProcess4"/>
    <dgm:cxn modelId="{EDB66642-FA68-4FA4-81AD-264AA152FCD9}" type="presParOf" srcId="{0796DD07-2477-4CE8-90ED-574CC22110B5}" destId="{A92DC521-0F81-4F72-B9BD-30F4C253E598}" srcOrd="0" destOrd="0" presId="urn:microsoft.com/office/officeart/2005/8/layout/bProcess4"/>
    <dgm:cxn modelId="{C9C631F8-918C-47A3-9B5D-24F35401594A}" type="presParOf" srcId="{0796DD07-2477-4CE8-90ED-574CC22110B5}" destId="{D75528FF-03CD-4492-90F3-48174B557048}" srcOrd="1" destOrd="0" presId="urn:microsoft.com/office/officeart/2005/8/layout/bProcess4"/>
    <dgm:cxn modelId="{B1B4A370-EC87-4975-A118-A8BF9C8EC9CD}" type="presParOf" srcId="{F80602BD-97D0-4E84-8DCB-96F726FBF1F5}" destId="{60E67996-F016-4503-8E89-8D09854C2D77}" srcOrd="103" destOrd="0" presId="urn:microsoft.com/office/officeart/2005/8/layout/bProcess4"/>
    <dgm:cxn modelId="{06CA0728-8B14-4194-BDDB-6D50A2ADB68E}" type="presParOf" srcId="{F80602BD-97D0-4E84-8DCB-96F726FBF1F5}" destId="{0ECE183D-3080-40C2-9454-C5F773D15FA4}" srcOrd="104" destOrd="0" presId="urn:microsoft.com/office/officeart/2005/8/layout/bProcess4"/>
    <dgm:cxn modelId="{74794A4F-74B2-4124-9610-20B361F78496}" type="presParOf" srcId="{0ECE183D-3080-40C2-9454-C5F773D15FA4}" destId="{BF131AC4-6386-4717-9616-DEE417499490}" srcOrd="0" destOrd="0" presId="urn:microsoft.com/office/officeart/2005/8/layout/bProcess4"/>
    <dgm:cxn modelId="{16AC90BC-4930-4935-948E-B679AA6E442E}" type="presParOf" srcId="{0ECE183D-3080-40C2-9454-C5F773D15FA4}" destId="{1E0857EF-ACFC-441B-9D75-002257775CEC}" srcOrd="1" destOrd="0" presId="urn:microsoft.com/office/officeart/2005/8/layout/bProcess4"/>
    <dgm:cxn modelId="{94CD211C-9CB4-4E9F-8050-B866806D6FE8}" type="presParOf" srcId="{F80602BD-97D0-4E84-8DCB-96F726FBF1F5}" destId="{BA7F2196-8F15-4841-B4CF-1F88EF159FC3}" srcOrd="105" destOrd="0" presId="urn:microsoft.com/office/officeart/2005/8/layout/bProcess4"/>
    <dgm:cxn modelId="{5CEA400D-AA8C-4AD8-AF4D-C2C947130670}" type="presParOf" srcId="{F80602BD-97D0-4E84-8DCB-96F726FBF1F5}" destId="{27D55F7A-239B-443B-9BA1-ACF8CB40E056}" srcOrd="106" destOrd="0" presId="urn:microsoft.com/office/officeart/2005/8/layout/bProcess4"/>
    <dgm:cxn modelId="{09EED50F-1CAB-4741-8011-41293E24FBD2}" type="presParOf" srcId="{27D55F7A-239B-443B-9BA1-ACF8CB40E056}" destId="{D2B006C1-4D51-4DA1-ADFF-B9C076AC76CC}" srcOrd="0" destOrd="0" presId="urn:microsoft.com/office/officeart/2005/8/layout/bProcess4"/>
    <dgm:cxn modelId="{CCD68026-FB05-49FE-9670-72DFDCEB1FB9}" type="presParOf" srcId="{27D55F7A-239B-443B-9BA1-ACF8CB40E056}" destId="{1D658FE0-CD96-464E-B847-858E20E47411}" srcOrd="1" destOrd="0" presId="urn:microsoft.com/office/officeart/2005/8/layout/bProcess4"/>
    <dgm:cxn modelId="{87634CAC-6DF8-4FEC-BD9B-B0EBDCB486A8}" type="presParOf" srcId="{F80602BD-97D0-4E84-8DCB-96F726FBF1F5}" destId="{3C7F6B50-62DF-4E62-A61C-5645D717AF93}" srcOrd="107" destOrd="0" presId="urn:microsoft.com/office/officeart/2005/8/layout/bProcess4"/>
    <dgm:cxn modelId="{57CB8545-BBF5-40F5-8DEA-A74BA6B977D2}" type="presParOf" srcId="{F80602BD-97D0-4E84-8DCB-96F726FBF1F5}" destId="{A54A5D10-66A9-4C8C-9361-D31174C779F7}" srcOrd="108" destOrd="0" presId="urn:microsoft.com/office/officeart/2005/8/layout/bProcess4"/>
    <dgm:cxn modelId="{E1AF20DD-1A4A-4F2F-AF5D-9CFA1CEF3561}" type="presParOf" srcId="{A54A5D10-66A9-4C8C-9361-D31174C779F7}" destId="{FDA82CF4-FC0C-49F2-B238-CD0BD4565DD6}" srcOrd="0" destOrd="0" presId="urn:microsoft.com/office/officeart/2005/8/layout/bProcess4"/>
    <dgm:cxn modelId="{A4178E0C-4303-44AA-A282-5EE31416ED65}" type="presParOf" srcId="{A54A5D10-66A9-4C8C-9361-D31174C779F7}" destId="{C6A6484B-DCA4-4358-895B-CCBD07FF748E}" srcOrd="1" destOrd="0" presId="urn:microsoft.com/office/officeart/2005/8/layout/bProcess4"/>
    <dgm:cxn modelId="{907BFD20-5905-486F-85DD-4FD92482ED44}" type="presParOf" srcId="{F80602BD-97D0-4E84-8DCB-96F726FBF1F5}" destId="{BC48D7E2-7DE3-48AD-87C0-93FB35F165CB}" srcOrd="109" destOrd="0" presId="urn:microsoft.com/office/officeart/2005/8/layout/bProcess4"/>
    <dgm:cxn modelId="{A4B55552-B061-45FF-84D0-B7E91BB286A8}" type="presParOf" srcId="{F80602BD-97D0-4E84-8DCB-96F726FBF1F5}" destId="{3341BC48-92E2-4003-B818-535215681F6C}" srcOrd="110" destOrd="0" presId="urn:microsoft.com/office/officeart/2005/8/layout/bProcess4"/>
    <dgm:cxn modelId="{9E525A1F-9CCF-4434-AD2C-BF243354F90F}" type="presParOf" srcId="{3341BC48-92E2-4003-B818-535215681F6C}" destId="{0A0C5E5D-F828-41D4-AF1F-009631EEFCF3}" srcOrd="0" destOrd="0" presId="urn:microsoft.com/office/officeart/2005/8/layout/bProcess4"/>
    <dgm:cxn modelId="{30CD4612-4E99-4536-82B1-A242D23F30A3}" type="presParOf" srcId="{3341BC48-92E2-4003-B818-535215681F6C}" destId="{BAF6FCEA-192E-41DB-8E37-B3651C642255}" srcOrd="1" destOrd="0" presId="urn:microsoft.com/office/officeart/2005/8/layout/b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91E066-FBF8-4644-890F-B392193B6F1A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AFFA1E5-8A4F-4A9B-BF69-78A931EB2026}">
      <dgm:prSet phldrT="[Text]"/>
      <dgm:spPr>
        <a:noFill/>
      </dgm:spPr>
      <dgm:t>
        <a:bodyPr/>
        <a:lstStyle/>
        <a:p>
          <a:r>
            <a:rPr lang="en-GB" dirty="0" smtClean="0"/>
            <a:t>Fast Trends</a:t>
          </a:r>
        </a:p>
        <a:p>
          <a:r>
            <a:rPr lang="en-GB" dirty="0" smtClean="0"/>
            <a:t>1 year or less</a:t>
          </a:r>
          <a:endParaRPr lang="en-GB" dirty="0"/>
        </a:p>
      </dgm:t>
    </dgm:pt>
    <dgm:pt modelId="{04975C4F-58F1-4F0A-BFF9-25302956C3A3}" type="parTrans" cxnId="{A1558DB3-B851-492A-8546-07AA7AD34A6B}">
      <dgm:prSet/>
      <dgm:spPr/>
      <dgm:t>
        <a:bodyPr/>
        <a:lstStyle/>
        <a:p>
          <a:endParaRPr lang="en-GB"/>
        </a:p>
      </dgm:t>
    </dgm:pt>
    <dgm:pt modelId="{152623E6-113E-442D-958B-E3DEC18A9532}" type="sibTrans" cxnId="{A1558DB3-B851-492A-8546-07AA7AD34A6B}">
      <dgm:prSet/>
      <dgm:spPr/>
      <dgm:t>
        <a:bodyPr/>
        <a:lstStyle/>
        <a:p>
          <a:endParaRPr lang="en-GB"/>
        </a:p>
      </dgm:t>
    </dgm:pt>
    <dgm:pt modelId="{1D4F19B2-0FA5-48AC-8707-55649EEC900C}">
      <dgm:prSet phldrT="[Text]"/>
      <dgm:spPr/>
      <dgm:t>
        <a:bodyPr/>
        <a:lstStyle/>
        <a:p>
          <a:r>
            <a:rPr lang="en-GB" dirty="0" smtClean="0"/>
            <a:t>BYOD</a:t>
          </a:r>
          <a:endParaRPr lang="en-GB" dirty="0"/>
        </a:p>
      </dgm:t>
    </dgm:pt>
    <dgm:pt modelId="{DF46C83A-E25E-4FA5-B3AC-94EDA5EFDE71}" type="parTrans" cxnId="{65ACC1BB-B355-45AE-8972-4344E7829BC7}">
      <dgm:prSet/>
      <dgm:spPr/>
      <dgm:t>
        <a:bodyPr/>
        <a:lstStyle/>
        <a:p>
          <a:endParaRPr lang="en-GB"/>
        </a:p>
      </dgm:t>
    </dgm:pt>
    <dgm:pt modelId="{D88B9665-7084-496E-9945-5D96F3D7A776}" type="sibTrans" cxnId="{65ACC1BB-B355-45AE-8972-4344E7829BC7}">
      <dgm:prSet/>
      <dgm:spPr/>
      <dgm:t>
        <a:bodyPr/>
        <a:lstStyle/>
        <a:p>
          <a:endParaRPr lang="en-GB"/>
        </a:p>
      </dgm:t>
    </dgm:pt>
    <dgm:pt modelId="{FF7D0DEF-5F95-4BE8-A1C7-CAC5A4E0C37B}">
      <dgm:prSet phldrT="[Text]"/>
      <dgm:spPr>
        <a:noFill/>
      </dgm:spPr>
      <dgm:t>
        <a:bodyPr/>
        <a:lstStyle/>
        <a:p>
          <a:r>
            <a:rPr lang="en-GB" dirty="0" smtClean="0"/>
            <a:t>Mid Range</a:t>
          </a:r>
        </a:p>
        <a:p>
          <a:r>
            <a:rPr lang="en-GB" dirty="0" smtClean="0"/>
            <a:t>2-3 years</a:t>
          </a:r>
          <a:endParaRPr lang="en-GB" dirty="0"/>
        </a:p>
      </dgm:t>
    </dgm:pt>
    <dgm:pt modelId="{24162E7E-C5F9-4050-9D1A-61EE510ED319}" type="parTrans" cxnId="{C545E1D7-FFBA-49AE-87B8-A9FFFA2F0583}">
      <dgm:prSet/>
      <dgm:spPr/>
      <dgm:t>
        <a:bodyPr/>
        <a:lstStyle/>
        <a:p>
          <a:endParaRPr lang="en-GB"/>
        </a:p>
      </dgm:t>
    </dgm:pt>
    <dgm:pt modelId="{425A0D4A-B3B2-49CA-A57B-DEBA90FCBD33}" type="sibTrans" cxnId="{C545E1D7-FFBA-49AE-87B8-A9FFFA2F0583}">
      <dgm:prSet/>
      <dgm:spPr/>
      <dgm:t>
        <a:bodyPr/>
        <a:lstStyle/>
        <a:p>
          <a:endParaRPr lang="en-GB"/>
        </a:p>
      </dgm:t>
    </dgm:pt>
    <dgm:pt modelId="{0CBDB94E-AF26-4689-8D72-749CDFFBD92D}">
      <dgm:prSet phldrT="[Text]"/>
      <dgm:spPr/>
      <dgm:t>
        <a:bodyPr/>
        <a:lstStyle/>
        <a:p>
          <a:r>
            <a:rPr lang="en-GB" dirty="0" smtClean="0"/>
            <a:t>3D Printing</a:t>
          </a:r>
          <a:endParaRPr lang="en-GB" dirty="0"/>
        </a:p>
      </dgm:t>
    </dgm:pt>
    <dgm:pt modelId="{CEF7E44B-DF26-4A0D-A630-7454C28F5C4F}" type="parTrans" cxnId="{7C1D9155-620D-430A-8219-00591A9410BA}">
      <dgm:prSet/>
      <dgm:spPr/>
      <dgm:t>
        <a:bodyPr/>
        <a:lstStyle/>
        <a:p>
          <a:endParaRPr lang="en-GB"/>
        </a:p>
      </dgm:t>
    </dgm:pt>
    <dgm:pt modelId="{922B45B7-15A2-40A7-B23D-4BB831389511}" type="sibTrans" cxnId="{7C1D9155-620D-430A-8219-00591A9410BA}">
      <dgm:prSet/>
      <dgm:spPr/>
      <dgm:t>
        <a:bodyPr/>
        <a:lstStyle/>
        <a:p>
          <a:endParaRPr lang="en-GB"/>
        </a:p>
      </dgm:t>
    </dgm:pt>
    <dgm:pt modelId="{09AF2404-A362-4E8E-8A3E-F133A4BD63FC}">
      <dgm:prSet phldrT="[Text]"/>
      <dgm:spPr/>
      <dgm:t>
        <a:bodyPr/>
        <a:lstStyle/>
        <a:p>
          <a:r>
            <a:rPr lang="en-GB" dirty="0" smtClean="0"/>
            <a:t>Games and Gamification</a:t>
          </a:r>
          <a:endParaRPr lang="en-GB" dirty="0"/>
        </a:p>
      </dgm:t>
    </dgm:pt>
    <dgm:pt modelId="{1FF0B162-6D7A-4204-9DE1-4D3288F79AF1}" type="parTrans" cxnId="{41596077-72A2-4C86-AD2D-635964DD53FF}">
      <dgm:prSet/>
      <dgm:spPr/>
      <dgm:t>
        <a:bodyPr/>
        <a:lstStyle/>
        <a:p>
          <a:endParaRPr lang="en-GB"/>
        </a:p>
      </dgm:t>
    </dgm:pt>
    <dgm:pt modelId="{5ED972A0-6B28-4592-B069-F5B58A90429E}" type="sibTrans" cxnId="{41596077-72A2-4C86-AD2D-635964DD53FF}">
      <dgm:prSet/>
      <dgm:spPr/>
      <dgm:t>
        <a:bodyPr/>
        <a:lstStyle/>
        <a:p>
          <a:endParaRPr lang="en-GB"/>
        </a:p>
      </dgm:t>
    </dgm:pt>
    <dgm:pt modelId="{2D607274-7763-43F8-B4D1-5D0576BC74FD}">
      <dgm:prSet phldrT="[Text]"/>
      <dgm:spPr>
        <a:noFill/>
      </dgm:spPr>
      <dgm:t>
        <a:bodyPr/>
        <a:lstStyle/>
        <a:p>
          <a:r>
            <a:rPr lang="en-GB" dirty="0" smtClean="0"/>
            <a:t>Long Range</a:t>
          </a:r>
        </a:p>
        <a:p>
          <a:r>
            <a:rPr lang="en-GB" dirty="0" smtClean="0"/>
            <a:t>4-5 years</a:t>
          </a:r>
          <a:endParaRPr lang="en-GB" dirty="0"/>
        </a:p>
      </dgm:t>
    </dgm:pt>
    <dgm:pt modelId="{0F33E8C6-AD4F-4D72-BCEC-14B5209FDDC5}" type="parTrans" cxnId="{E2F0F3EE-F991-42CA-B8E1-248C5699BF90}">
      <dgm:prSet/>
      <dgm:spPr/>
      <dgm:t>
        <a:bodyPr/>
        <a:lstStyle/>
        <a:p>
          <a:endParaRPr lang="en-GB"/>
        </a:p>
      </dgm:t>
    </dgm:pt>
    <dgm:pt modelId="{CE785A31-D880-475A-A901-0C7AC78998DF}" type="sibTrans" cxnId="{E2F0F3EE-F991-42CA-B8E1-248C5699BF90}">
      <dgm:prSet/>
      <dgm:spPr/>
      <dgm:t>
        <a:bodyPr/>
        <a:lstStyle/>
        <a:p>
          <a:endParaRPr lang="en-GB"/>
        </a:p>
      </dgm:t>
    </dgm:pt>
    <dgm:pt modelId="{B8106150-852E-4F7B-99B1-51E7F6168792}">
      <dgm:prSet phldrT="[Text]"/>
      <dgm:spPr/>
      <dgm:t>
        <a:bodyPr/>
        <a:lstStyle/>
        <a:p>
          <a:r>
            <a:rPr lang="en-GB" dirty="0" smtClean="0"/>
            <a:t>Virtual Assistants</a:t>
          </a:r>
          <a:endParaRPr lang="en-GB" dirty="0"/>
        </a:p>
      </dgm:t>
    </dgm:pt>
    <dgm:pt modelId="{A2D850C2-0434-4FE3-9F7B-6EA37DD897ED}" type="parTrans" cxnId="{2E64D994-9CBF-4FC6-9AAF-18A1AA0CECB8}">
      <dgm:prSet/>
      <dgm:spPr/>
      <dgm:t>
        <a:bodyPr/>
        <a:lstStyle/>
        <a:p>
          <a:endParaRPr lang="en-GB"/>
        </a:p>
      </dgm:t>
    </dgm:pt>
    <dgm:pt modelId="{F0B33034-B1F4-40EE-B8FA-163AAD5093E8}" type="sibTrans" cxnId="{2E64D994-9CBF-4FC6-9AAF-18A1AA0CECB8}">
      <dgm:prSet/>
      <dgm:spPr/>
      <dgm:t>
        <a:bodyPr/>
        <a:lstStyle/>
        <a:p>
          <a:endParaRPr lang="en-GB"/>
        </a:p>
      </dgm:t>
    </dgm:pt>
    <dgm:pt modelId="{D6634249-FC41-4F84-9AE3-03F9321F1D31}">
      <dgm:prSet phldrT="[Text]"/>
      <dgm:spPr/>
      <dgm:t>
        <a:bodyPr/>
        <a:lstStyle/>
        <a:p>
          <a:r>
            <a:rPr lang="en-GB" dirty="0" smtClean="0"/>
            <a:t>Quantified Self</a:t>
          </a:r>
          <a:endParaRPr lang="en-GB" dirty="0"/>
        </a:p>
      </dgm:t>
    </dgm:pt>
    <dgm:pt modelId="{7B7CE604-1569-486C-B03B-5D162593DB57}" type="parTrans" cxnId="{AF02E382-5A82-484C-9B73-4065B65669B8}">
      <dgm:prSet/>
      <dgm:spPr/>
      <dgm:t>
        <a:bodyPr/>
        <a:lstStyle/>
        <a:p>
          <a:endParaRPr lang="en-GB"/>
        </a:p>
      </dgm:t>
    </dgm:pt>
    <dgm:pt modelId="{6AF39B60-5B2B-4E08-91A3-83270546D769}" type="sibTrans" cxnId="{AF02E382-5A82-484C-9B73-4065B65669B8}">
      <dgm:prSet/>
      <dgm:spPr/>
      <dgm:t>
        <a:bodyPr/>
        <a:lstStyle/>
        <a:p>
          <a:endParaRPr lang="en-GB"/>
        </a:p>
      </dgm:t>
    </dgm:pt>
    <dgm:pt modelId="{7D268FC4-DF88-40EC-8976-120D2DD774AB}">
      <dgm:prSet/>
      <dgm:spPr/>
      <dgm:t>
        <a:bodyPr/>
        <a:lstStyle/>
        <a:p>
          <a:r>
            <a:rPr lang="en-GB" smtClean="0"/>
            <a:t>Learning Analytics</a:t>
          </a:r>
          <a:endParaRPr lang="en-GB" dirty="0" smtClean="0"/>
        </a:p>
      </dgm:t>
    </dgm:pt>
    <dgm:pt modelId="{A4C92BAF-CA6A-481E-A131-14B245BAE8C4}" type="parTrans" cxnId="{AA34F23A-1720-41F3-8B68-35DA4DE9D8CC}">
      <dgm:prSet/>
      <dgm:spPr/>
      <dgm:t>
        <a:bodyPr/>
        <a:lstStyle/>
        <a:p>
          <a:endParaRPr lang="en-GB"/>
        </a:p>
      </dgm:t>
    </dgm:pt>
    <dgm:pt modelId="{8C2EB3E9-EE30-4017-9ED4-96CA0513DC47}" type="sibTrans" cxnId="{AA34F23A-1720-41F3-8B68-35DA4DE9D8CC}">
      <dgm:prSet/>
      <dgm:spPr/>
      <dgm:t>
        <a:bodyPr/>
        <a:lstStyle/>
        <a:p>
          <a:endParaRPr lang="en-GB"/>
        </a:p>
      </dgm:t>
    </dgm:pt>
    <dgm:pt modelId="{26DB6A6B-FAEB-43A9-A4EA-A765DEEA16F1}">
      <dgm:prSet/>
      <dgm:spPr/>
      <dgm:t>
        <a:bodyPr/>
        <a:lstStyle/>
        <a:p>
          <a:r>
            <a:rPr lang="en-GB" smtClean="0"/>
            <a:t>Flipped Classroom</a:t>
          </a:r>
          <a:endParaRPr lang="en-GB" dirty="0" smtClean="0"/>
        </a:p>
      </dgm:t>
    </dgm:pt>
    <dgm:pt modelId="{FFE7B9E2-77B8-41C7-895C-437EB4142B3F}" type="parTrans" cxnId="{14112E2A-B874-4FAC-9F90-A71347F34638}">
      <dgm:prSet/>
      <dgm:spPr/>
      <dgm:t>
        <a:bodyPr/>
        <a:lstStyle/>
        <a:p>
          <a:endParaRPr lang="en-GB"/>
        </a:p>
      </dgm:t>
    </dgm:pt>
    <dgm:pt modelId="{202A26AB-9542-482A-9289-C3B7070402F4}" type="sibTrans" cxnId="{14112E2A-B874-4FAC-9F90-A71347F34638}">
      <dgm:prSet/>
      <dgm:spPr/>
      <dgm:t>
        <a:bodyPr/>
        <a:lstStyle/>
        <a:p>
          <a:endParaRPr lang="en-GB"/>
        </a:p>
      </dgm:t>
    </dgm:pt>
    <dgm:pt modelId="{6EBCDA7A-E35E-4CD7-85AD-2FA98C263C3E}">
      <dgm:prSet/>
      <dgm:spPr/>
      <dgm:t>
        <a:bodyPr/>
        <a:lstStyle/>
        <a:p>
          <a:r>
            <a:rPr lang="en-GB" dirty="0" smtClean="0"/>
            <a:t>MOOCs</a:t>
          </a:r>
          <a:endParaRPr lang="en-GB" dirty="0"/>
        </a:p>
      </dgm:t>
    </dgm:pt>
    <dgm:pt modelId="{B8D1B078-4686-435A-BED9-F7F7984DDE40}" type="parTrans" cxnId="{7742EFB4-F1AC-4908-91BB-A601863790BA}">
      <dgm:prSet/>
      <dgm:spPr/>
      <dgm:t>
        <a:bodyPr/>
        <a:lstStyle/>
        <a:p>
          <a:endParaRPr lang="en-GB"/>
        </a:p>
      </dgm:t>
    </dgm:pt>
    <dgm:pt modelId="{06C119CB-A07A-4C8B-AC0E-E840F75D2552}" type="sibTrans" cxnId="{7742EFB4-F1AC-4908-91BB-A601863790BA}">
      <dgm:prSet/>
      <dgm:spPr/>
      <dgm:t>
        <a:bodyPr/>
        <a:lstStyle/>
        <a:p>
          <a:endParaRPr lang="en-GB"/>
        </a:p>
      </dgm:t>
    </dgm:pt>
    <dgm:pt modelId="{1D5FC5EE-BAF6-43EF-BB1C-4F39F43751C2}">
      <dgm:prSet/>
      <dgm:spPr/>
      <dgm:t>
        <a:bodyPr/>
        <a:lstStyle/>
        <a:p>
          <a:r>
            <a:rPr lang="en-GB" dirty="0" smtClean="0"/>
            <a:t>The Internet of Things</a:t>
          </a:r>
          <a:endParaRPr lang="en-GB" dirty="0"/>
        </a:p>
      </dgm:t>
    </dgm:pt>
    <dgm:pt modelId="{FBF9E64F-DBBF-496A-BE17-10D7086A0496}" type="parTrans" cxnId="{21E76676-2E77-42CE-994D-450125894BB1}">
      <dgm:prSet/>
      <dgm:spPr/>
      <dgm:t>
        <a:bodyPr/>
        <a:lstStyle/>
        <a:p>
          <a:endParaRPr lang="en-GB"/>
        </a:p>
      </dgm:t>
    </dgm:pt>
    <dgm:pt modelId="{BB228F58-265F-4EC9-A135-EDB57B39A436}" type="sibTrans" cxnId="{21E76676-2E77-42CE-994D-450125894BB1}">
      <dgm:prSet/>
      <dgm:spPr/>
      <dgm:t>
        <a:bodyPr/>
        <a:lstStyle/>
        <a:p>
          <a:endParaRPr lang="en-GB"/>
        </a:p>
      </dgm:t>
    </dgm:pt>
    <dgm:pt modelId="{6964A308-0D9C-42D6-9584-9EFBA306C194}">
      <dgm:prSet/>
      <dgm:spPr/>
      <dgm:t>
        <a:bodyPr/>
        <a:lstStyle/>
        <a:p>
          <a:r>
            <a:rPr lang="en-GB" dirty="0" smtClean="0"/>
            <a:t>Wearable Technology</a:t>
          </a:r>
          <a:endParaRPr lang="en-GB" dirty="0"/>
        </a:p>
      </dgm:t>
    </dgm:pt>
    <dgm:pt modelId="{C102A951-E539-4B40-AC3A-960C60E4235E}" type="parTrans" cxnId="{4635A3D0-1F67-4DD1-A495-BE9B46186912}">
      <dgm:prSet/>
      <dgm:spPr/>
      <dgm:t>
        <a:bodyPr/>
        <a:lstStyle/>
        <a:p>
          <a:endParaRPr lang="en-GB"/>
        </a:p>
      </dgm:t>
    </dgm:pt>
    <dgm:pt modelId="{8470223B-F091-4B49-8060-E88E2715A3CC}" type="sibTrans" cxnId="{4635A3D0-1F67-4DD1-A495-BE9B46186912}">
      <dgm:prSet/>
      <dgm:spPr/>
      <dgm:t>
        <a:bodyPr/>
        <a:lstStyle/>
        <a:p>
          <a:endParaRPr lang="en-GB"/>
        </a:p>
      </dgm:t>
    </dgm:pt>
    <dgm:pt modelId="{5925C23E-073D-4097-A118-4EDE486258A0}">
      <dgm:prSet/>
      <dgm:spPr/>
      <dgm:t>
        <a:bodyPr/>
        <a:lstStyle/>
        <a:p>
          <a:r>
            <a:rPr lang="en-GB" dirty="0" smtClean="0"/>
            <a:t>Affective Computing</a:t>
          </a:r>
          <a:endParaRPr lang="en-GB" dirty="0"/>
        </a:p>
      </dgm:t>
    </dgm:pt>
    <dgm:pt modelId="{2A537A64-DC30-4FAA-82D0-9CB172A28874}" type="parTrans" cxnId="{EA793F30-2FB1-49F6-906A-756BCFC673F2}">
      <dgm:prSet/>
      <dgm:spPr/>
      <dgm:t>
        <a:bodyPr/>
        <a:lstStyle/>
        <a:p>
          <a:endParaRPr lang="en-GB"/>
        </a:p>
      </dgm:t>
    </dgm:pt>
    <dgm:pt modelId="{B1DCE1F4-96E5-4475-8A00-D1AD31D5FE66}" type="sibTrans" cxnId="{EA793F30-2FB1-49F6-906A-756BCFC673F2}">
      <dgm:prSet/>
      <dgm:spPr/>
      <dgm:t>
        <a:bodyPr/>
        <a:lstStyle/>
        <a:p>
          <a:endParaRPr lang="en-GB"/>
        </a:p>
      </dgm:t>
    </dgm:pt>
    <dgm:pt modelId="{10C13A9C-C67A-4E6D-A5F2-748A96390857}">
      <dgm:prSet/>
      <dgm:spPr/>
      <dgm:t>
        <a:bodyPr/>
        <a:lstStyle/>
        <a:p>
          <a:r>
            <a:rPr lang="en-GB" dirty="0" smtClean="0"/>
            <a:t>Flexible Displays</a:t>
          </a:r>
          <a:endParaRPr lang="en-GB" dirty="0"/>
        </a:p>
      </dgm:t>
    </dgm:pt>
    <dgm:pt modelId="{339435B3-5A11-4E04-A0F2-273602685EBB}" type="parTrans" cxnId="{0A42CE13-B400-4F07-9353-3587B12D884D}">
      <dgm:prSet/>
      <dgm:spPr/>
      <dgm:t>
        <a:bodyPr/>
        <a:lstStyle/>
        <a:p>
          <a:endParaRPr lang="en-GB"/>
        </a:p>
      </dgm:t>
    </dgm:pt>
    <dgm:pt modelId="{0C63A1A5-7321-4DE1-A482-4A5A4214CAFD}" type="sibTrans" cxnId="{0A42CE13-B400-4F07-9353-3587B12D884D}">
      <dgm:prSet/>
      <dgm:spPr/>
      <dgm:t>
        <a:bodyPr/>
        <a:lstStyle/>
        <a:p>
          <a:endParaRPr lang="en-GB"/>
        </a:p>
      </dgm:t>
    </dgm:pt>
    <dgm:pt modelId="{C250C4FB-51AD-4D18-9235-1391BB299CAC}" type="pres">
      <dgm:prSet presAssocID="{3591E066-FBF8-4644-890F-B392193B6F1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210464-B18B-431A-AEB1-42DCA329AD54}" type="pres">
      <dgm:prSet presAssocID="{DAFFA1E5-8A4F-4A9B-BF69-78A931EB2026}" presName="compNode" presStyleCnt="0"/>
      <dgm:spPr/>
      <dgm:t>
        <a:bodyPr/>
        <a:lstStyle/>
        <a:p>
          <a:endParaRPr lang="en-GB"/>
        </a:p>
      </dgm:t>
    </dgm:pt>
    <dgm:pt modelId="{46583C7F-8E7C-4EE4-A70D-A4E2E1F13B6C}" type="pres">
      <dgm:prSet presAssocID="{DAFFA1E5-8A4F-4A9B-BF69-78A931EB2026}" presName="aNode" presStyleLbl="bgShp" presStyleIdx="0" presStyleCnt="3"/>
      <dgm:spPr/>
      <dgm:t>
        <a:bodyPr/>
        <a:lstStyle/>
        <a:p>
          <a:endParaRPr lang="en-GB"/>
        </a:p>
      </dgm:t>
    </dgm:pt>
    <dgm:pt modelId="{BE1078D4-6D79-44D5-A423-F965F3B36874}" type="pres">
      <dgm:prSet presAssocID="{DAFFA1E5-8A4F-4A9B-BF69-78A931EB2026}" presName="textNode" presStyleLbl="bgShp" presStyleIdx="0" presStyleCnt="3"/>
      <dgm:spPr/>
      <dgm:t>
        <a:bodyPr/>
        <a:lstStyle/>
        <a:p>
          <a:endParaRPr lang="en-GB"/>
        </a:p>
      </dgm:t>
    </dgm:pt>
    <dgm:pt modelId="{453A0C4A-FCC1-41A6-B73F-F4D3A3FBAB6E}" type="pres">
      <dgm:prSet presAssocID="{DAFFA1E5-8A4F-4A9B-BF69-78A931EB2026}" presName="compChildNode" presStyleCnt="0"/>
      <dgm:spPr/>
      <dgm:t>
        <a:bodyPr/>
        <a:lstStyle/>
        <a:p>
          <a:endParaRPr lang="en-GB"/>
        </a:p>
      </dgm:t>
    </dgm:pt>
    <dgm:pt modelId="{438D2172-6F07-4EF0-8151-434172C36493}" type="pres">
      <dgm:prSet presAssocID="{DAFFA1E5-8A4F-4A9B-BF69-78A931EB2026}" presName="theInnerList" presStyleCnt="0"/>
      <dgm:spPr/>
      <dgm:t>
        <a:bodyPr/>
        <a:lstStyle/>
        <a:p>
          <a:endParaRPr lang="en-GB"/>
        </a:p>
      </dgm:t>
    </dgm:pt>
    <dgm:pt modelId="{76BA2BD4-16B8-454B-AAC2-68DFE21F4ADB}" type="pres">
      <dgm:prSet presAssocID="{26DB6A6B-FAEB-43A9-A4EA-A765DEEA16F1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1E73BD-0BF3-45D1-B05B-62FF25BE322E}" type="pres">
      <dgm:prSet presAssocID="{26DB6A6B-FAEB-43A9-A4EA-A765DEEA16F1}" presName="aSpace2" presStyleCnt="0"/>
      <dgm:spPr/>
      <dgm:t>
        <a:bodyPr/>
        <a:lstStyle/>
        <a:p>
          <a:endParaRPr lang="en-GB"/>
        </a:p>
      </dgm:t>
    </dgm:pt>
    <dgm:pt modelId="{0B36AEC2-B95F-4586-B642-20BD27C6B11C}" type="pres">
      <dgm:prSet presAssocID="{7D268FC4-DF88-40EC-8976-120D2DD774A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70E40F-2809-46D6-863E-39299300C4CC}" type="pres">
      <dgm:prSet presAssocID="{7D268FC4-DF88-40EC-8976-120D2DD774AB}" presName="aSpace2" presStyleCnt="0"/>
      <dgm:spPr/>
      <dgm:t>
        <a:bodyPr/>
        <a:lstStyle/>
        <a:p>
          <a:endParaRPr lang="en-GB"/>
        </a:p>
      </dgm:t>
    </dgm:pt>
    <dgm:pt modelId="{4BD70D23-7AC9-4A8F-B7C1-1A11274D076F}" type="pres">
      <dgm:prSet presAssocID="{1D4F19B2-0FA5-48AC-8707-55649EEC900C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91A711-B696-4B0A-85D0-09FDFBEC64CC}" type="pres">
      <dgm:prSet presAssocID="{1D4F19B2-0FA5-48AC-8707-55649EEC900C}" presName="aSpace2" presStyleCnt="0"/>
      <dgm:spPr/>
      <dgm:t>
        <a:bodyPr/>
        <a:lstStyle/>
        <a:p>
          <a:endParaRPr lang="en-GB"/>
        </a:p>
      </dgm:t>
    </dgm:pt>
    <dgm:pt modelId="{91A51ECB-F122-481A-A93B-95E43E5D2FC8}" type="pres">
      <dgm:prSet presAssocID="{6EBCDA7A-E35E-4CD7-85AD-2FA98C263C3E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C37870-C653-4C72-8AB0-D7D37EAF08AC}" type="pres">
      <dgm:prSet presAssocID="{DAFFA1E5-8A4F-4A9B-BF69-78A931EB2026}" presName="aSpace" presStyleCnt="0"/>
      <dgm:spPr/>
      <dgm:t>
        <a:bodyPr/>
        <a:lstStyle/>
        <a:p>
          <a:endParaRPr lang="en-GB"/>
        </a:p>
      </dgm:t>
    </dgm:pt>
    <dgm:pt modelId="{272D62AF-F411-42C0-B2D4-A81A379DA2A9}" type="pres">
      <dgm:prSet presAssocID="{FF7D0DEF-5F95-4BE8-A1C7-CAC5A4E0C37B}" presName="compNode" presStyleCnt="0"/>
      <dgm:spPr/>
      <dgm:t>
        <a:bodyPr/>
        <a:lstStyle/>
        <a:p>
          <a:endParaRPr lang="en-GB"/>
        </a:p>
      </dgm:t>
    </dgm:pt>
    <dgm:pt modelId="{9C7985A6-16FE-4D82-8051-6B068DE5449F}" type="pres">
      <dgm:prSet presAssocID="{FF7D0DEF-5F95-4BE8-A1C7-CAC5A4E0C37B}" presName="aNode" presStyleLbl="bgShp" presStyleIdx="1" presStyleCnt="3"/>
      <dgm:spPr/>
      <dgm:t>
        <a:bodyPr/>
        <a:lstStyle/>
        <a:p>
          <a:endParaRPr lang="en-GB"/>
        </a:p>
      </dgm:t>
    </dgm:pt>
    <dgm:pt modelId="{2F958A48-5513-4EFE-B2B2-1E452676D61E}" type="pres">
      <dgm:prSet presAssocID="{FF7D0DEF-5F95-4BE8-A1C7-CAC5A4E0C37B}" presName="textNode" presStyleLbl="bgShp" presStyleIdx="1" presStyleCnt="3"/>
      <dgm:spPr/>
      <dgm:t>
        <a:bodyPr/>
        <a:lstStyle/>
        <a:p>
          <a:endParaRPr lang="en-GB"/>
        </a:p>
      </dgm:t>
    </dgm:pt>
    <dgm:pt modelId="{4059DAA2-48B5-4316-A7F4-65BF0C380F87}" type="pres">
      <dgm:prSet presAssocID="{FF7D0DEF-5F95-4BE8-A1C7-CAC5A4E0C37B}" presName="compChildNode" presStyleCnt="0"/>
      <dgm:spPr/>
      <dgm:t>
        <a:bodyPr/>
        <a:lstStyle/>
        <a:p>
          <a:endParaRPr lang="en-GB"/>
        </a:p>
      </dgm:t>
    </dgm:pt>
    <dgm:pt modelId="{2306004D-A5A5-4A02-86EE-84E5E5C40BCF}" type="pres">
      <dgm:prSet presAssocID="{FF7D0DEF-5F95-4BE8-A1C7-CAC5A4E0C37B}" presName="theInnerList" presStyleCnt="0"/>
      <dgm:spPr/>
      <dgm:t>
        <a:bodyPr/>
        <a:lstStyle/>
        <a:p>
          <a:endParaRPr lang="en-GB"/>
        </a:p>
      </dgm:t>
    </dgm:pt>
    <dgm:pt modelId="{654D6157-2004-420D-B010-FD54C7D3D30C}" type="pres">
      <dgm:prSet presAssocID="{0CBDB94E-AF26-4689-8D72-749CDFFBD92D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95D84-D47E-40F3-B0AF-F5B2D38F11EA}" type="pres">
      <dgm:prSet presAssocID="{0CBDB94E-AF26-4689-8D72-749CDFFBD92D}" presName="aSpace2" presStyleCnt="0"/>
      <dgm:spPr/>
      <dgm:t>
        <a:bodyPr/>
        <a:lstStyle/>
        <a:p>
          <a:endParaRPr lang="en-GB"/>
        </a:p>
      </dgm:t>
    </dgm:pt>
    <dgm:pt modelId="{9A122408-33C8-4207-B8CE-746737FE9174}" type="pres">
      <dgm:prSet presAssocID="{09AF2404-A362-4E8E-8A3E-F133A4BD63FC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AFD461-9F8F-4933-9E7F-BD66F1FD064C}" type="pres">
      <dgm:prSet presAssocID="{09AF2404-A362-4E8E-8A3E-F133A4BD63FC}" presName="aSpace2" presStyleCnt="0"/>
      <dgm:spPr/>
      <dgm:t>
        <a:bodyPr/>
        <a:lstStyle/>
        <a:p>
          <a:endParaRPr lang="en-GB"/>
        </a:p>
      </dgm:t>
    </dgm:pt>
    <dgm:pt modelId="{955DC29A-1875-46A3-9C9B-9609358DEEF4}" type="pres">
      <dgm:prSet presAssocID="{1D5FC5EE-BAF6-43EF-BB1C-4F39F43751C2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CDEB3D-CC57-4670-999E-734EB2CA595A}" type="pres">
      <dgm:prSet presAssocID="{1D5FC5EE-BAF6-43EF-BB1C-4F39F43751C2}" presName="aSpace2" presStyleCnt="0"/>
      <dgm:spPr/>
      <dgm:t>
        <a:bodyPr/>
        <a:lstStyle/>
        <a:p>
          <a:endParaRPr lang="en-GB"/>
        </a:p>
      </dgm:t>
    </dgm:pt>
    <dgm:pt modelId="{E0A37AD2-D452-4D99-881A-67D1413338F3}" type="pres">
      <dgm:prSet presAssocID="{6964A308-0D9C-42D6-9584-9EFBA306C194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6E93E-FC06-44A0-A100-47BD143D8CD8}" type="pres">
      <dgm:prSet presAssocID="{FF7D0DEF-5F95-4BE8-A1C7-CAC5A4E0C37B}" presName="aSpace" presStyleCnt="0"/>
      <dgm:spPr/>
      <dgm:t>
        <a:bodyPr/>
        <a:lstStyle/>
        <a:p>
          <a:endParaRPr lang="en-GB"/>
        </a:p>
      </dgm:t>
    </dgm:pt>
    <dgm:pt modelId="{6B51BE4A-39D5-4D47-B813-CA47B5E51145}" type="pres">
      <dgm:prSet presAssocID="{2D607274-7763-43F8-B4D1-5D0576BC74FD}" presName="compNode" presStyleCnt="0"/>
      <dgm:spPr/>
      <dgm:t>
        <a:bodyPr/>
        <a:lstStyle/>
        <a:p>
          <a:endParaRPr lang="en-GB"/>
        </a:p>
      </dgm:t>
    </dgm:pt>
    <dgm:pt modelId="{58D169D7-62D3-4750-9060-AE818D2CA854}" type="pres">
      <dgm:prSet presAssocID="{2D607274-7763-43F8-B4D1-5D0576BC74FD}" presName="aNode" presStyleLbl="bgShp" presStyleIdx="2" presStyleCnt="3"/>
      <dgm:spPr/>
      <dgm:t>
        <a:bodyPr/>
        <a:lstStyle/>
        <a:p>
          <a:endParaRPr lang="en-GB"/>
        </a:p>
      </dgm:t>
    </dgm:pt>
    <dgm:pt modelId="{25AFBC34-2908-4DDF-B4C4-01D2A059DEFD}" type="pres">
      <dgm:prSet presAssocID="{2D607274-7763-43F8-B4D1-5D0576BC74FD}" presName="textNode" presStyleLbl="bgShp" presStyleIdx="2" presStyleCnt="3"/>
      <dgm:spPr/>
      <dgm:t>
        <a:bodyPr/>
        <a:lstStyle/>
        <a:p>
          <a:endParaRPr lang="en-GB"/>
        </a:p>
      </dgm:t>
    </dgm:pt>
    <dgm:pt modelId="{D2D6FB39-D09E-4236-909B-3524886577E8}" type="pres">
      <dgm:prSet presAssocID="{2D607274-7763-43F8-B4D1-5D0576BC74FD}" presName="compChildNode" presStyleCnt="0"/>
      <dgm:spPr/>
      <dgm:t>
        <a:bodyPr/>
        <a:lstStyle/>
        <a:p>
          <a:endParaRPr lang="en-GB"/>
        </a:p>
      </dgm:t>
    </dgm:pt>
    <dgm:pt modelId="{7FD4A52D-1FE9-4199-8CD0-5BCD9B6CED74}" type="pres">
      <dgm:prSet presAssocID="{2D607274-7763-43F8-B4D1-5D0576BC74FD}" presName="theInnerList" presStyleCnt="0"/>
      <dgm:spPr/>
      <dgm:t>
        <a:bodyPr/>
        <a:lstStyle/>
        <a:p>
          <a:endParaRPr lang="en-GB"/>
        </a:p>
      </dgm:t>
    </dgm:pt>
    <dgm:pt modelId="{969920FC-58A8-4189-B8BA-444C49AD37BC}" type="pres">
      <dgm:prSet presAssocID="{B8106150-852E-4F7B-99B1-51E7F6168792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37E1E1-2E33-4E17-8CD9-94946A285CE3}" type="pres">
      <dgm:prSet presAssocID="{B8106150-852E-4F7B-99B1-51E7F6168792}" presName="aSpace2" presStyleCnt="0"/>
      <dgm:spPr/>
      <dgm:t>
        <a:bodyPr/>
        <a:lstStyle/>
        <a:p>
          <a:endParaRPr lang="en-GB"/>
        </a:p>
      </dgm:t>
    </dgm:pt>
    <dgm:pt modelId="{8B94F253-8521-4243-81F7-5DCD99503D4F}" type="pres">
      <dgm:prSet presAssocID="{D6634249-FC41-4F84-9AE3-03F9321F1D31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A204CE-C8C2-4A08-91D3-D03EFC8C7E9F}" type="pres">
      <dgm:prSet presAssocID="{D6634249-FC41-4F84-9AE3-03F9321F1D31}" presName="aSpace2" presStyleCnt="0"/>
      <dgm:spPr/>
      <dgm:t>
        <a:bodyPr/>
        <a:lstStyle/>
        <a:p>
          <a:endParaRPr lang="en-GB"/>
        </a:p>
      </dgm:t>
    </dgm:pt>
    <dgm:pt modelId="{CCF6E069-BCD9-4BCC-B22B-9D8B1A679606}" type="pres">
      <dgm:prSet presAssocID="{5925C23E-073D-4097-A118-4EDE486258A0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D79D61-8070-4D23-B479-D725B71A513E}" type="pres">
      <dgm:prSet presAssocID="{5925C23E-073D-4097-A118-4EDE486258A0}" presName="aSpace2" presStyleCnt="0"/>
      <dgm:spPr/>
      <dgm:t>
        <a:bodyPr/>
        <a:lstStyle/>
        <a:p>
          <a:endParaRPr lang="en-GB"/>
        </a:p>
      </dgm:t>
    </dgm:pt>
    <dgm:pt modelId="{987080F1-F414-488B-B3E7-1FCE87BE21AD}" type="pres">
      <dgm:prSet presAssocID="{10C13A9C-C67A-4E6D-A5F2-748A96390857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FFBF31-D57A-4419-81D6-9FEA57383084}" type="presOf" srcId="{FF7D0DEF-5F95-4BE8-A1C7-CAC5A4E0C37B}" destId="{9C7985A6-16FE-4D82-8051-6B068DE5449F}" srcOrd="0" destOrd="0" presId="urn:microsoft.com/office/officeart/2005/8/layout/lProcess2"/>
    <dgm:cxn modelId="{E5B11D40-5060-42A6-9B77-9A172606F155}" type="presOf" srcId="{DAFFA1E5-8A4F-4A9B-BF69-78A931EB2026}" destId="{46583C7F-8E7C-4EE4-A70D-A4E2E1F13B6C}" srcOrd="0" destOrd="0" presId="urn:microsoft.com/office/officeart/2005/8/layout/lProcess2"/>
    <dgm:cxn modelId="{A1558DB3-B851-492A-8546-07AA7AD34A6B}" srcId="{3591E066-FBF8-4644-890F-B392193B6F1A}" destId="{DAFFA1E5-8A4F-4A9B-BF69-78A931EB2026}" srcOrd="0" destOrd="0" parTransId="{04975C4F-58F1-4F0A-BFF9-25302956C3A3}" sibTransId="{152623E6-113E-442D-958B-E3DEC18A9532}"/>
    <dgm:cxn modelId="{E2F0F3EE-F991-42CA-B8E1-248C5699BF90}" srcId="{3591E066-FBF8-4644-890F-B392193B6F1A}" destId="{2D607274-7763-43F8-B4D1-5D0576BC74FD}" srcOrd="2" destOrd="0" parTransId="{0F33E8C6-AD4F-4D72-BCEC-14B5209FDDC5}" sibTransId="{CE785A31-D880-475A-A901-0C7AC78998DF}"/>
    <dgm:cxn modelId="{D139BA4E-DB09-4BBC-9F26-ADB93E611A73}" type="presOf" srcId="{0CBDB94E-AF26-4689-8D72-749CDFFBD92D}" destId="{654D6157-2004-420D-B010-FD54C7D3D30C}" srcOrd="0" destOrd="0" presId="urn:microsoft.com/office/officeart/2005/8/layout/lProcess2"/>
    <dgm:cxn modelId="{31DECA42-F8AA-4E38-BC6B-A162A7228B41}" type="presOf" srcId="{6EBCDA7A-E35E-4CD7-85AD-2FA98C263C3E}" destId="{91A51ECB-F122-481A-A93B-95E43E5D2FC8}" srcOrd="0" destOrd="0" presId="urn:microsoft.com/office/officeart/2005/8/layout/lProcess2"/>
    <dgm:cxn modelId="{EA793F30-2FB1-49F6-906A-756BCFC673F2}" srcId="{2D607274-7763-43F8-B4D1-5D0576BC74FD}" destId="{5925C23E-073D-4097-A118-4EDE486258A0}" srcOrd="2" destOrd="0" parTransId="{2A537A64-DC30-4FAA-82D0-9CB172A28874}" sibTransId="{B1DCE1F4-96E5-4475-8A00-D1AD31D5FE66}"/>
    <dgm:cxn modelId="{C545E1D7-FFBA-49AE-87B8-A9FFFA2F0583}" srcId="{3591E066-FBF8-4644-890F-B392193B6F1A}" destId="{FF7D0DEF-5F95-4BE8-A1C7-CAC5A4E0C37B}" srcOrd="1" destOrd="0" parTransId="{24162E7E-C5F9-4050-9D1A-61EE510ED319}" sibTransId="{425A0D4A-B3B2-49CA-A57B-DEBA90FCBD33}"/>
    <dgm:cxn modelId="{2040EEB0-A689-42D5-9210-8C58A876C97C}" type="presOf" srcId="{B8106150-852E-4F7B-99B1-51E7F6168792}" destId="{969920FC-58A8-4189-B8BA-444C49AD37BC}" srcOrd="0" destOrd="0" presId="urn:microsoft.com/office/officeart/2005/8/layout/lProcess2"/>
    <dgm:cxn modelId="{7742EFB4-F1AC-4908-91BB-A601863790BA}" srcId="{DAFFA1E5-8A4F-4A9B-BF69-78A931EB2026}" destId="{6EBCDA7A-E35E-4CD7-85AD-2FA98C263C3E}" srcOrd="3" destOrd="0" parTransId="{B8D1B078-4686-435A-BED9-F7F7984DDE40}" sibTransId="{06C119CB-A07A-4C8B-AC0E-E840F75D2552}"/>
    <dgm:cxn modelId="{EE2FEA70-CB13-4345-9490-FEF833CC4EAB}" type="presOf" srcId="{DAFFA1E5-8A4F-4A9B-BF69-78A931EB2026}" destId="{BE1078D4-6D79-44D5-A423-F965F3B36874}" srcOrd="1" destOrd="0" presId="urn:microsoft.com/office/officeart/2005/8/layout/lProcess2"/>
    <dgm:cxn modelId="{0A17A517-B4C7-44D1-8AF4-A5FE610F8096}" type="presOf" srcId="{3591E066-FBF8-4644-890F-B392193B6F1A}" destId="{C250C4FB-51AD-4D18-9235-1391BB299CAC}" srcOrd="0" destOrd="0" presId="urn:microsoft.com/office/officeart/2005/8/layout/lProcess2"/>
    <dgm:cxn modelId="{2D0C87EB-4367-4A73-B22F-FDCD77009067}" type="presOf" srcId="{5925C23E-073D-4097-A118-4EDE486258A0}" destId="{CCF6E069-BCD9-4BCC-B22B-9D8B1A679606}" srcOrd="0" destOrd="0" presId="urn:microsoft.com/office/officeart/2005/8/layout/lProcess2"/>
    <dgm:cxn modelId="{AF02E382-5A82-484C-9B73-4065B65669B8}" srcId="{2D607274-7763-43F8-B4D1-5D0576BC74FD}" destId="{D6634249-FC41-4F84-9AE3-03F9321F1D31}" srcOrd="1" destOrd="0" parTransId="{7B7CE604-1569-486C-B03B-5D162593DB57}" sibTransId="{6AF39B60-5B2B-4E08-91A3-83270546D769}"/>
    <dgm:cxn modelId="{AA34F23A-1720-41F3-8B68-35DA4DE9D8CC}" srcId="{DAFFA1E5-8A4F-4A9B-BF69-78A931EB2026}" destId="{7D268FC4-DF88-40EC-8976-120D2DD774AB}" srcOrd="1" destOrd="0" parTransId="{A4C92BAF-CA6A-481E-A131-14B245BAE8C4}" sibTransId="{8C2EB3E9-EE30-4017-9ED4-96CA0513DC47}"/>
    <dgm:cxn modelId="{54E88C78-6761-4A08-9A8A-2A228B9ACA51}" type="presOf" srcId="{7D268FC4-DF88-40EC-8976-120D2DD774AB}" destId="{0B36AEC2-B95F-4586-B642-20BD27C6B11C}" srcOrd="0" destOrd="0" presId="urn:microsoft.com/office/officeart/2005/8/layout/lProcess2"/>
    <dgm:cxn modelId="{7C1D9155-620D-430A-8219-00591A9410BA}" srcId="{FF7D0DEF-5F95-4BE8-A1C7-CAC5A4E0C37B}" destId="{0CBDB94E-AF26-4689-8D72-749CDFFBD92D}" srcOrd="0" destOrd="0" parTransId="{CEF7E44B-DF26-4A0D-A630-7454C28F5C4F}" sibTransId="{922B45B7-15A2-40A7-B23D-4BB831389511}"/>
    <dgm:cxn modelId="{BCB81ADC-D875-40EE-8BF9-2A0CFC0BBCDA}" type="presOf" srcId="{1D4F19B2-0FA5-48AC-8707-55649EEC900C}" destId="{4BD70D23-7AC9-4A8F-B7C1-1A11274D076F}" srcOrd="0" destOrd="0" presId="urn:microsoft.com/office/officeart/2005/8/layout/lProcess2"/>
    <dgm:cxn modelId="{9A906CE0-5AA4-490E-9B09-AF992BF901E1}" type="presOf" srcId="{6964A308-0D9C-42D6-9584-9EFBA306C194}" destId="{E0A37AD2-D452-4D99-881A-67D1413338F3}" srcOrd="0" destOrd="0" presId="urn:microsoft.com/office/officeart/2005/8/layout/lProcess2"/>
    <dgm:cxn modelId="{12289CC3-D6AD-443C-8628-156520607027}" type="presOf" srcId="{D6634249-FC41-4F84-9AE3-03F9321F1D31}" destId="{8B94F253-8521-4243-81F7-5DCD99503D4F}" srcOrd="0" destOrd="0" presId="urn:microsoft.com/office/officeart/2005/8/layout/lProcess2"/>
    <dgm:cxn modelId="{0A42CE13-B400-4F07-9353-3587B12D884D}" srcId="{2D607274-7763-43F8-B4D1-5D0576BC74FD}" destId="{10C13A9C-C67A-4E6D-A5F2-748A96390857}" srcOrd="3" destOrd="0" parTransId="{339435B3-5A11-4E04-A0F2-273602685EBB}" sibTransId="{0C63A1A5-7321-4DE1-A482-4A5A4214CAFD}"/>
    <dgm:cxn modelId="{4635A3D0-1F67-4DD1-A495-BE9B46186912}" srcId="{FF7D0DEF-5F95-4BE8-A1C7-CAC5A4E0C37B}" destId="{6964A308-0D9C-42D6-9584-9EFBA306C194}" srcOrd="3" destOrd="0" parTransId="{C102A951-E539-4B40-AC3A-960C60E4235E}" sibTransId="{8470223B-F091-4B49-8060-E88E2715A3CC}"/>
    <dgm:cxn modelId="{1DB3E6C5-F3CA-4C70-8CED-88152640D5CF}" type="presOf" srcId="{26DB6A6B-FAEB-43A9-A4EA-A765DEEA16F1}" destId="{76BA2BD4-16B8-454B-AAC2-68DFE21F4ADB}" srcOrd="0" destOrd="0" presId="urn:microsoft.com/office/officeart/2005/8/layout/lProcess2"/>
    <dgm:cxn modelId="{F8A3E30D-7450-4040-8AC1-097E4B23DFC0}" type="presOf" srcId="{10C13A9C-C67A-4E6D-A5F2-748A96390857}" destId="{987080F1-F414-488B-B3E7-1FCE87BE21AD}" srcOrd="0" destOrd="0" presId="urn:microsoft.com/office/officeart/2005/8/layout/lProcess2"/>
    <dgm:cxn modelId="{9C2480A1-5CC6-49FA-B6AF-6A847FE2159F}" type="presOf" srcId="{1D5FC5EE-BAF6-43EF-BB1C-4F39F43751C2}" destId="{955DC29A-1875-46A3-9C9B-9609358DEEF4}" srcOrd="0" destOrd="0" presId="urn:microsoft.com/office/officeart/2005/8/layout/lProcess2"/>
    <dgm:cxn modelId="{08C8CFC1-EC97-40B1-90D4-CAC4D6738CAB}" type="presOf" srcId="{2D607274-7763-43F8-B4D1-5D0576BC74FD}" destId="{58D169D7-62D3-4750-9060-AE818D2CA854}" srcOrd="0" destOrd="0" presId="urn:microsoft.com/office/officeart/2005/8/layout/lProcess2"/>
    <dgm:cxn modelId="{14112E2A-B874-4FAC-9F90-A71347F34638}" srcId="{DAFFA1E5-8A4F-4A9B-BF69-78A931EB2026}" destId="{26DB6A6B-FAEB-43A9-A4EA-A765DEEA16F1}" srcOrd="0" destOrd="0" parTransId="{FFE7B9E2-77B8-41C7-895C-437EB4142B3F}" sibTransId="{202A26AB-9542-482A-9289-C3B7070402F4}"/>
    <dgm:cxn modelId="{0AC8AB73-BDDC-4139-B2F5-39D79D8A1FCC}" type="presOf" srcId="{09AF2404-A362-4E8E-8A3E-F133A4BD63FC}" destId="{9A122408-33C8-4207-B8CE-746737FE9174}" srcOrd="0" destOrd="0" presId="urn:microsoft.com/office/officeart/2005/8/layout/lProcess2"/>
    <dgm:cxn modelId="{21E76676-2E77-42CE-994D-450125894BB1}" srcId="{FF7D0DEF-5F95-4BE8-A1C7-CAC5A4E0C37B}" destId="{1D5FC5EE-BAF6-43EF-BB1C-4F39F43751C2}" srcOrd="2" destOrd="0" parTransId="{FBF9E64F-DBBF-496A-BE17-10D7086A0496}" sibTransId="{BB228F58-265F-4EC9-A135-EDB57B39A436}"/>
    <dgm:cxn modelId="{41596077-72A2-4C86-AD2D-635964DD53FF}" srcId="{FF7D0DEF-5F95-4BE8-A1C7-CAC5A4E0C37B}" destId="{09AF2404-A362-4E8E-8A3E-F133A4BD63FC}" srcOrd="1" destOrd="0" parTransId="{1FF0B162-6D7A-4204-9DE1-4D3288F79AF1}" sibTransId="{5ED972A0-6B28-4592-B069-F5B58A90429E}"/>
    <dgm:cxn modelId="{E79D1C7F-D3CA-4D70-BE20-70421C1C0C17}" type="presOf" srcId="{2D607274-7763-43F8-B4D1-5D0576BC74FD}" destId="{25AFBC34-2908-4DDF-B4C4-01D2A059DEFD}" srcOrd="1" destOrd="0" presId="urn:microsoft.com/office/officeart/2005/8/layout/lProcess2"/>
    <dgm:cxn modelId="{65ACC1BB-B355-45AE-8972-4344E7829BC7}" srcId="{DAFFA1E5-8A4F-4A9B-BF69-78A931EB2026}" destId="{1D4F19B2-0FA5-48AC-8707-55649EEC900C}" srcOrd="2" destOrd="0" parTransId="{DF46C83A-E25E-4FA5-B3AC-94EDA5EFDE71}" sibTransId="{D88B9665-7084-496E-9945-5D96F3D7A776}"/>
    <dgm:cxn modelId="{2E64D994-9CBF-4FC6-9AAF-18A1AA0CECB8}" srcId="{2D607274-7763-43F8-B4D1-5D0576BC74FD}" destId="{B8106150-852E-4F7B-99B1-51E7F6168792}" srcOrd="0" destOrd="0" parTransId="{A2D850C2-0434-4FE3-9F7B-6EA37DD897ED}" sibTransId="{F0B33034-B1F4-40EE-B8FA-163AAD5093E8}"/>
    <dgm:cxn modelId="{F4B79DAB-8291-4072-B3E7-9918A0D54ABD}" type="presOf" srcId="{FF7D0DEF-5F95-4BE8-A1C7-CAC5A4E0C37B}" destId="{2F958A48-5513-4EFE-B2B2-1E452676D61E}" srcOrd="1" destOrd="0" presId="urn:microsoft.com/office/officeart/2005/8/layout/lProcess2"/>
    <dgm:cxn modelId="{5C7957B7-600A-4F8F-B250-BBE94D120E3A}" type="presParOf" srcId="{C250C4FB-51AD-4D18-9235-1391BB299CAC}" destId="{7B210464-B18B-431A-AEB1-42DCA329AD54}" srcOrd="0" destOrd="0" presId="urn:microsoft.com/office/officeart/2005/8/layout/lProcess2"/>
    <dgm:cxn modelId="{5980F6FD-3DBC-457B-AAD7-D8B3409B93FD}" type="presParOf" srcId="{7B210464-B18B-431A-AEB1-42DCA329AD54}" destId="{46583C7F-8E7C-4EE4-A70D-A4E2E1F13B6C}" srcOrd="0" destOrd="0" presId="urn:microsoft.com/office/officeart/2005/8/layout/lProcess2"/>
    <dgm:cxn modelId="{798B853B-A6EA-4491-BD00-8958CE9C4E7D}" type="presParOf" srcId="{7B210464-B18B-431A-AEB1-42DCA329AD54}" destId="{BE1078D4-6D79-44D5-A423-F965F3B36874}" srcOrd="1" destOrd="0" presId="urn:microsoft.com/office/officeart/2005/8/layout/lProcess2"/>
    <dgm:cxn modelId="{88486892-E48D-406C-A856-F380B91A103A}" type="presParOf" srcId="{7B210464-B18B-431A-AEB1-42DCA329AD54}" destId="{453A0C4A-FCC1-41A6-B73F-F4D3A3FBAB6E}" srcOrd="2" destOrd="0" presId="urn:microsoft.com/office/officeart/2005/8/layout/lProcess2"/>
    <dgm:cxn modelId="{2376CD38-8586-411E-BE0D-73479175C2FD}" type="presParOf" srcId="{453A0C4A-FCC1-41A6-B73F-F4D3A3FBAB6E}" destId="{438D2172-6F07-4EF0-8151-434172C36493}" srcOrd="0" destOrd="0" presId="urn:microsoft.com/office/officeart/2005/8/layout/lProcess2"/>
    <dgm:cxn modelId="{28829018-FECF-4C5C-B81D-9BE3952AE1C3}" type="presParOf" srcId="{438D2172-6F07-4EF0-8151-434172C36493}" destId="{76BA2BD4-16B8-454B-AAC2-68DFE21F4ADB}" srcOrd="0" destOrd="0" presId="urn:microsoft.com/office/officeart/2005/8/layout/lProcess2"/>
    <dgm:cxn modelId="{34AC4422-2C7A-42B3-BAD4-E514DAA944D0}" type="presParOf" srcId="{438D2172-6F07-4EF0-8151-434172C36493}" destId="{471E73BD-0BF3-45D1-B05B-62FF25BE322E}" srcOrd="1" destOrd="0" presId="urn:microsoft.com/office/officeart/2005/8/layout/lProcess2"/>
    <dgm:cxn modelId="{2C74BD35-7F89-446E-B047-F7B667DEF5A8}" type="presParOf" srcId="{438D2172-6F07-4EF0-8151-434172C36493}" destId="{0B36AEC2-B95F-4586-B642-20BD27C6B11C}" srcOrd="2" destOrd="0" presId="urn:microsoft.com/office/officeart/2005/8/layout/lProcess2"/>
    <dgm:cxn modelId="{3EA42B0E-FF81-49FE-B3F2-7F34AC56BF4A}" type="presParOf" srcId="{438D2172-6F07-4EF0-8151-434172C36493}" destId="{9770E40F-2809-46D6-863E-39299300C4CC}" srcOrd="3" destOrd="0" presId="urn:microsoft.com/office/officeart/2005/8/layout/lProcess2"/>
    <dgm:cxn modelId="{259A386D-DC33-4E99-B076-F198B31EA63D}" type="presParOf" srcId="{438D2172-6F07-4EF0-8151-434172C36493}" destId="{4BD70D23-7AC9-4A8F-B7C1-1A11274D076F}" srcOrd="4" destOrd="0" presId="urn:microsoft.com/office/officeart/2005/8/layout/lProcess2"/>
    <dgm:cxn modelId="{F7092EFF-02D7-4C16-8F5B-210CC5151BCA}" type="presParOf" srcId="{438D2172-6F07-4EF0-8151-434172C36493}" destId="{6E91A711-B696-4B0A-85D0-09FDFBEC64CC}" srcOrd="5" destOrd="0" presId="urn:microsoft.com/office/officeart/2005/8/layout/lProcess2"/>
    <dgm:cxn modelId="{B4683F9A-CB99-4197-91E7-9DC157448C04}" type="presParOf" srcId="{438D2172-6F07-4EF0-8151-434172C36493}" destId="{91A51ECB-F122-481A-A93B-95E43E5D2FC8}" srcOrd="6" destOrd="0" presId="urn:microsoft.com/office/officeart/2005/8/layout/lProcess2"/>
    <dgm:cxn modelId="{1884BA16-85F9-4D50-BA65-A936F3EE50A8}" type="presParOf" srcId="{C250C4FB-51AD-4D18-9235-1391BB299CAC}" destId="{65C37870-C653-4C72-8AB0-D7D37EAF08AC}" srcOrd="1" destOrd="0" presId="urn:microsoft.com/office/officeart/2005/8/layout/lProcess2"/>
    <dgm:cxn modelId="{3645DE2B-39D5-474A-857D-2638CAF321EC}" type="presParOf" srcId="{C250C4FB-51AD-4D18-9235-1391BB299CAC}" destId="{272D62AF-F411-42C0-B2D4-A81A379DA2A9}" srcOrd="2" destOrd="0" presId="urn:microsoft.com/office/officeart/2005/8/layout/lProcess2"/>
    <dgm:cxn modelId="{A158E0E0-82B0-42E5-8B25-00F9971C1DFF}" type="presParOf" srcId="{272D62AF-F411-42C0-B2D4-A81A379DA2A9}" destId="{9C7985A6-16FE-4D82-8051-6B068DE5449F}" srcOrd="0" destOrd="0" presId="urn:microsoft.com/office/officeart/2005/8/layout/lProcess2"/>
    <dgm:cxn modelId="{9207A9AF-AF6B-46FB-8600-0C49571E7B2B}" type="presParOf" srcId="{272D62AF-F411-42C0-B2D4-A81A379DA2A9}" destId="{2F958A48-5513-4EFE-B2B2-1E452676D61E}" srcOrd="1" destOrd="0" presId="urn:microsoft.com/office/officeart/2005/8/layout/lProcess2"/>
    <dgm:cxn modelId="{F0F044BC-8FFC-4995-9B5E-98B54A0A6EA3}" type="presParOf" srcId="{272D62AF-F411-42C0-B2D4-A81A379DA2A9}" destId="{4059DAA2-48B5-4316-A7F4-65BF0C380F87}" srcOrd="2" destOrd="0" presId="urn:microsoft.com/office/officeart/2005/8/layout/lProcess2"/>
    <dgm:cxn modelId="{AAF7D0DF-C8B3-47DB-AF8D-4E582F37390F}" type="presParOf" srcId="{4059DAA2-48B5-4316-A7F4-65BF0C380F87}" destId="{2306004D-A5A5-4A02-86EE-84E5E5C40BCF}" srcOrd="0" destOrd="0" presId="urn:microsoft.com/office/officeart/2005/8/layout/lProcess2"/>
    <dgm:cxn modelId="{F8F50546-3E05-4F5D-BDD2-CC9B9DACB78D}" type="presParOf" srcId="{2306004D-A5A5-4A02-86EE-84E5E5C40BCF}" destId="{654D6157-2004-420D-B010-FD54C7D3D30C}" srcOrd="0" destOrd="0" presId="urn:microsoft.com/office/officeart/2005/8/layout/lProcess2"/>
    <dgm:cxn modelId="{0C6F87F8-15A3-4314-9E0D-19C9D6E9010F}" type="presParOf" srcId="{2306004D-A5A5-4A02-86EE-84E5E5C40BCF}" destId="{E4095D84-D47E-40F3-B0AF-F5B2D38F11EA}" srcOrd="1" destOrd="0" presId="urn:microsoft.com/office/officeart/2005/8/layout/lProcess2"/>
    <dgm:cxn modelId="{66E7D62A-5DD5-4B61-8519-FB591D953FF6}" type="presParOf" srcId="{2306004D-A5A5-4A02-86EE-84E5E5C40BCF}" destId="{9A122408-33C8-4207-B8CE-746737FE9174}" srcOrd="2" destOrd="0" presId="urn:microsoft.com/office/officeart/2005/8/layout/lProcess2"/>
    <dgm:cxn modelId="{807052B7-7D58-4E28-A739-B7C72A18D700}" type="presParOf" srcId="{2306004D-A5A5-4A02-86EE-84E5E5C40BCF}" destId="{46AFD461-9F8F-4933-9E7F-BD66F1FD064C}" srcOrd="3" destOrd="0" presId="urn:microsoft.com/office/officeart/2005/8/layout/lProcess2"/>
    <dgm:cxn modelId="{3D52805F-1737-43AB-9D9F-8616D43C808A}" type="presParOf" srcId="{2306004D-A5A5-4A02-86EE-84E5E5C40BCF}" destId="{955DC29A-1875-46A3-9C9B-9609358DEEF4}" srcOrd="4" destOrd="0" presId="urn:microsoft.com/office/officeart/2005/8/layout/lProcess2"/>
    <dgm:cxn modelId="{B9580BD1-F064-4BFC-9D90-3B3D6B0B6EE1}" type="presParOf" srcId="{2306004D-A5A5-4A02-86EE-84E5E5C40BCF}" destId="{D1CDEB3D-CC57-4670-999E-734EB2CA595A}" srcOrd="5" destOrd="0" presId="urn:microsoft.com/office/officeart/2005/8/layout/lProcess2"/>
    <dgm:cxn modelId="{C4583570-B7DC-422C-8F89-7F9D7FDD0545}" type="presParOf" srcId="{2306004D-A5A5-4A02-86EE-84E5E5C40BCF}" destId="{E0A37AD2-D452-4D99-881A-67D1413338F3}" srcOrd="6" destOrd="0" presId="urn:microsoft.com/office/officeart/2005/8/layout/lProcess2"/>
    <dgm:cxn modelId="{2E37E868-CE06-48A7-B041-DBA4E58DE02E}" type="presParOf" srcId="{C250C4FB-51AD-4D18-9235-1391BB299CAC}" destId="{8166E93E-FC06-44A0-A100-47BD143D8CD8}" srcOrd="3" destOrd="0" presId="urn:microsoft.com/office/officeart/2005/8/layout/lProcess2"/>
    <dgm:cxn modelId="{7D71132A-4B99-4535-8D0D-132AFA619409}" type="presParOf" srcId="{C250C4FB-51AD-4D18-9235-1391BB299CAC}" destId="{6B51BE4A-39D5-4D47-B813-CA47B5E51145}" srcOrd="4" destOrd="0" presId="urn:microsoft.com/office/officeart/2005/8/layout/lProcess2"/>
    <dgm:cxn modelId="{21E775A9-E4E8-4057-AA5F-0031233E661D}" type="presParOf" srcId="{6B51BE4A-39D5-4D47-B813-CA47B5E51145}" destId="{58D169D7-62D3-4750-9060-AE818D2CA854}" srcOrd="0" destOrd="0" presId="urn:microsoft.com/office/officeart/2005/8/layout/lProcess2"/>
    <dgm:cxn modelId="{B9628BFF-D224-4BCF-A1C0-A95B7D3B8F71}" type="presParOf" srcId="{6B51BE4A-39D5-4D47-B813-CA47B5E51145}" destId="{25AFBC34-2908-4DDF-B4C4-01D2A059DEFD}" srcOrd="1" destOrd="0" presId="urn:microsoft.com/office/officeart/2005/8/layout/lProcess2"/>
    <dgm:cxn modelId="{0349E6E8-F86B-4363-9FFF-713F44BB4513}" type="presParOf" srcId="{6B51BE4A-39D5-4D47-B813-CA47B5E51145}" destId="{D2D6FB39-D09E-4236-909B-3524886577E8}" srcOrd="2" destOrd="0" presId="urn:microsoft.com/office/officeart/2005/8/layout/lProcess2"/>
    <dgm:cxn modelId="{677FD7BE-20AB-4939-A182-165F6F741199}" type="presParOf" srcId="{D2D6FB39-D09E-4236-909B-3524886577E8}" destId="{7FD4A52D-1FE9-4199-8CD0-5BCD9B6CED74}" srcOrd="0" destOrd="0" presId="urn:microsoft.com/office/officeart/2005/8/layout/lProcess2"/>
    <dgm:cxn modelId="{83C32726-9987-4D38-9A23-E0C3A3A87FF5}" type="presParOf" srcId="{7FD4A52D-1FE9-4199-8CD0-5BCD9B6CED74}" destId="{969920FC-58A8-4189-B8BA-444C49AD37BC}" srcOrd="0" destOrd="0" presId="urn:microsoft.com/office/officeart/2005/8/layout/lProcess2"/>
    <dgm:cxn modelId="{EF0A9FA8-30AB-473D-A1AC-3151BEF69418}" type="presParOf" srcId="{7FD4A52D-1FE9-4199-8CD0-5BCD9B6CED74}" destId="{EC37E1E1-2E33-4E17-8CD9-94946A285CE3}" srcOrd="1" destOrd="0" presId="urn:microsoft.com/office/officeart/2005/8/layout/lProcess2"/>
    <dgm:cxn modelId="{5CDBD0F7-B47D-45C2-8AC1-6B95D6D17FA8}" type="presParOf" srcId="{7FD4A52D-1FE9-4199-8CD0-5BCD9B6CED74}" destId="{8B94F253-8521-4243-81F7-5DCD99503D4F}" srcOrd="2" destOrd="0" presId="urn:microsoft.com/office/officeart/2005/8/layout/lProcess2"/>
    <dgm:cxn modelId="{1EA794E3-3244-4741-857A-AB9689047F74}" type="presParOf" srcId="{7FD4A52D-1FE9-4199-8CD0-5BCD9B6CED74}" destId="{0BA204CE-C8C2-4A08-91D3-D03EFC8C7E9F}" srcOrd="3" destOrd="0" presId="urn:microsoft.com/office/officeart/2005/8/layout/lProcess2"/>
    <dgm:cxn modelId="{9CA6F0C2-C27E-4756-AC93-BA8E11D1B579}" type="presParOf" srcId="{7FD4A52D-1FE9-4199-8CD0-5BCD9B6CED74}" destId="{CCF6E069-BCD9-4BCC-B22B-9D8B1A679606}" srcOrd="4" destOrd="0" presId="urn:microsoft.com/office/officeart/2005/8/layout/lProcess2"/>
    <dgm:cxn modelId="{E0F8022E-1824-44A4-9BFF-9FDC643143A0}" type="presParOf" srcId="{7FD4A52D-1FE9-4199-8CD0-5BCD9B6CED74}" destId="{DCD79D61-8070-4D23-B479-D725B71A513E}" srcOrd="5" destOrd="0" presId="urn:microsoft.com/office/officeart/2005/8/layout/lProcess2"/>
    <dgm:cxn modelId="{5EC35EB7-1472-4D69-A72C-376F504EEF01}" type="presParOf" srcId="{7FD4A52D-1FE9-4199-8CD0-5BCD9B6CED74}" destId="{987080F1-F414-488B-B3E7-1FCE87BE21A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91E066-FBF8-4644-890F-B392193B6F1A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AFFA1E5-8A4F-4A9B-BF69-78A931EB2026}">
      <dgm:prSet phldrT="[Text]"/>
      <dgm:spPr>
        <a:noFill/>
      </dgm:spPr>
      <dgm:t>
        <a:bodyPr/>
        <a:lstStyle/>
        <a:p>
          <a:r>
            <a:rPr lang="en-GB" dirty="0" smtClean="0"/>
            <a:t>Fast Trends</a:t>
          </a:r>
        </a:p>
        <a:p>
          <a:r>
            <a:rPr lang="en-GB" dirty="0" smtClean="0"/>
            <a:t>1 year or less</a:t>
          </a:r>
          <a:endParaRPr lang="en-GB" dirty="0"/>
        </a:p>
      </dgm:t>
    </dgm:pt>
    <dgm:pt modelId="{04975C4F-58F1-4F0A-BFF9-25302956C3A3}" type="parTrans" cxnId="{A1558DB3-B851-492A-8546-07AA7AD34A6B}">
      <dgm:prSet/>
      <dgm:spPr/>
      <dgm:t>
        <a:bodyPr/>
        <a:lstStyle/>
        <a:p>
          <a:endParaRPr lang="en-GB"/>
        </a:p>
      </dgm:t>
    </dgm:pt>
    <dgm:pt modelId="{152623E6-113E-442D-958B-E3DEC18A9532}" type="sibTrans" cxnId="{A1558DB3-B851-492A-8546-07AA7AD34A6B}">
      <dgm:prSet/>
      <dgm:spPr/>
      <dgm:t>
        <a:bodyPr/>
        <a:lstStyle/>
        <a:p>
          <a:endParaRPr lang="en-GB"/>
        </a:p>
      </dgm:t>
    </dgm:pt>
    <dgm:pt modelId="{FF7D0DEF-5F95-4BE8-A1C7-CAC5A4E0C37B}">
      <dgm:prSet phldrT="[Text]"/>
      <dgm:spPr>
        <a:noFill/>
      </dgm:spPr>
      <dgm:t>
        <a:bodyPr/>
        <a:lstStyle/>
        <a:p>
          <a:r>
            <a:rPr lang="en-GB" dirty="0" smtClean="0"/>
            <a:t>Mid Range</a:t>
          </a:r>
        </a:p>
        <a:p>
          <a:r>
            <a:rPr lang="en-GB" dirty="0" smtClean="0"/>
            <a:t>2-3 years</a:t>
          </a:r>
          <a:endParaRPr lang="en-GB" dirty="0"/>
        </a:p>
      </dgm:t>
    </dgm:pt>
    <dgm:pt modelId="{24162E7E-C5F9-4050-9D1A-61EE510ED319}" type="parTrans" cxnId="{C545E1D7-FFBA-49AE-87B8-A9FFFA2F0583}">
      <dgm:prSet/>
      <dgm:spPr/>
      <dgm:t>
        <a:bodyPr/>
        <a:lstStyle/>
        <a:p>
          <a:endParaRPr lang="en-GB"/>
        </a:p>
      </dgm:t>
    </dgm:pt>
    <dgm:pt modelId="{425A0D4A-B3B2-49CA-A57B-DEBA90FCBD33}" type="sibTrans" cxnId="{C545E1D7-FFBA-49AE-87B8-A9FFFA2F0583}">
      <dgm:prSet/>
      <dgm:spPr/>
      <dgm:t>
        <a:bodyPr/>
        <a:lstStyle/>
        <a:p>
          <a:endParaRPr lang="en-GB"/>
        </a:p>
      </dgm:t>
    </dgm:pt>
    <dgm:pt modelId="{0CBDB94E-AF26-4689-8D72-749CDFFBD92D}">
      <dgm:prSet phldrT="[Text]"/>
      <dgm:spPr/>
      <dgm:t>
        <a:bodyPr/>
        <a:lstStyle/>
        <a:p>
          <a:r>
            <a:rPr lang="en-GB" dirty="0" smtClean="0"/>
            <a:t>The Evolving Nature of the Scholarly Record</a:t>
          </a:r>
          <a:endParaRPr lang="en-GB" dirty="0"/>
        </a:p>
      </dgm:t>
    </dgm:pt>
    <dgm:pt modelId="{CEF7E44B-DF26-4A0D-A630-7454C28F5C4F}" type="parTrans" cxnId="{7C1D9155-620D-430A-8219-00591A9410BA}">
      <dgm:prSet/>
      <dgm:spPr/>
      <dgm:t>
        <a:bodyPr/>
        <a:lstStyle/>
        <a:p>
          <a:endParaRPr lang="en-GB"/>
        </a:p>
      </dgm:t>
    </dgm:pt>
    <dgm:pt modelId="{922B45B7-15A2-40A7-B23D-4BB831389511}" type="sibTrans" cxnId="{7C1D9155-620D-430A-8219-00591A9410BA}">
      <dgm:prSet/>
      <dgm:spPr/>
      <dgm:t>
        <a:bodyPr/>
        <a:lstStyle/>
        <a:p>
          <a:endParaRPr lang="en-GB"/>
        </a:p>
      </dgm:t>
    </dgm:pt>
    <dgm:pt modelId="{09AF2404-A362-4E8E-8A3E-F133A4BD63FC}">
      <dgm:prSet phldrT="[Text]"/>
      <dgm:spPr/>
      <dgm:t>
        <a:bodyPr/>
        <a:lstStyle/>
        <a:p>
          <a:r>
            <a:rPr lang="en-GB" dirty="0" smtClean="0"/>
            <a:t>Increasing Accessibility of Research Content</a:t>
          </a:r>
          <a:endParaRPr lang="en-GB" dirty="0"/>
        </a:p>
      </dgm:t>
    </dgm:pt>
    <dgm:pt modelId="{1FF0B162-6D7A-4204-9DE1-4D3288F79AF1}" type="parTrans" cxnId="{41596077-72A2-4C86-AD2D-635964DD53FF}">
      <dgm:prSet/>
      <dgm:spPr/>
      <dgm:t>
        <a:bodyPr/>
        <a:lstStyle/>
        <a:p>
          <a:endParaRPr lang="en-GB"/>
        </a:p>
      </dgm:t>
    </dgm:pt>
    <dgm:pt modelId="{5ED972A0-6B28-4592-B069-F5B58A90429E}" type="sibTrans" cxnId="{41596077-72A2-4C86-AD2D-635964DD53FF}">
      <dgm:prSet/>
      <dgm:spPr/>
      <dgm:t>
        <a:bodyPr/>
        <a:lstStyle/>
        <a:p>
          <a:endParaRPr lang="en-GB"/>
        </a:p>
      </dgm:t>
    </dgm:pt>
    <dgm:pt modelId="{2D607274-7763-43F8-B4D1-5D0576BC74FD}">
      <dgm:prSet phldrT="[Text]"/>
      <dgm:spPr>
        <a:noFill/>
      </dgm:spPr>
      <dgm:t>
        <a:bodyPr/>
        <a:lstStyle/>
        <a:p>
          <a:r>
            <a:rPr lang="en-GB" dirty="0" smtClean="0"/>
            <a:t>Long Range</a:t>
          </a:r>
        </a:p>
        <a:p>
          <a:r>
            <a:rPr lang="en-GB" dirty="0" smtClean="0"/>
            <a:t>4-5 years</a:t>
          </a:r>
          <a:endParaRPr lang="en-GB" dirty="0"/>
        </a:p>
      </dgm:t>
    </dgm:pt>
    <dgm:pt modelId="{0F33E8C6-AD4F-4D72-BCEC-14B5209FDDC5}" type="parTrans" cxnId="{E2F0F3EE-F991-42CA-B8E1-248C5699BF90}">
      <dgm:prSet/>
      <dgm:spPr/>
      <dgm:t>
        <a:bodyPr/>
        <a:lstStyle/>
        <a:p>
          <a:endParaRPr lang="en-GB"/>
        </a:p>
      </dgm:t>
    </dgm:pt>
    <dgm:pt modelId="{CE785A31-D880-475A-A901-0C7AC78998DF}" type="sibTrans" cxnId="{E2F0F3EE-F991-42CA-B8E1-248C5699BF90}">
      <dgm:prSet/>
      <dgm:spPr/>
      <dgm:t>
        <a:bodyPr/>
        <a:lstStyle/>
        <a:p>
          <a:endParaRPr lang="en-GB"/>
        </a:p>
      </dgm:t>
    </dgm:pt>
    <dgm:pt modelId="{B8106150-852E-4F7B-99B1-51E7F6168792}">
      <dgm:prSet phldrT="[Text]"/>
      <dgm:spPr/>
      <dgm:t>
        <a:bodyPr/>
        <a:lstStyle/>
        <a:p>
          <a:r>
            <a:rPr lang="en-GB" dirty="0" smtClean="0"/>
            <a:t>Continual Progress in Technology, Standards, and Infrastructure </a:t>
          </a:r>
          <a:endParaRPr lang="en-GB" dirty="0"/>
        </a:p>
      </dgm:t>
    </dgm:pt>
    <dgm:pt modelId="{A2D850C2-0434-4FE3-9F7B-6EA37DD897ED}" type="parTrans" cxnId="{2E64D994-9CBF-4FC6-9AAF-18A1AA0CECB8}">
      <dgm:prSet/>
      <dgm:spPr/>
      <dgm:t>
        <a:bodyPr/>
        <a:lstStyle/>
        <a:p>
          <a:endParaRPr lang="en-GB"/>
        </a:p>
      </dgm:t>
    </dgm:pt>
    <dgm:pt modelId="{F0B33034-B1F4-40EE-B8FA-163AAD5093E8}" type="sibTrans" cxnId="{2E64D994-9CBF-4FC6-9AAF-18A1AA0CECB8}">
      <dgm:prSet/>
      <dgm:spPr/>
      <dgm:t>
        <a:bodyPr/>
        <a:lstStyle/>
        <a:p>
          <a:endParaRPr lang="en-GB"/>
        </a:p>
      </dgm:t>
    </dgm:pt>
    <dgm:pt modelId="{D6634249-FC41-4F84-9AE3-03F9321F1D31}">
      <dgm:prSet phldrT="[Text]"/>
      <dgm:spPr/>
      <dgm:t>
        <a:bodyPr/>
        <a:lstStyle/>
        <a:p>
          <a:r>
            <a:rPr lang="en-GB" dirty="0" smtClean="0"/>
            <a:t>Rise of New Forms of Multidisciplinary Research</a:t>
          </a:r>
          <a:endParaRPr lang="en-GB" dirty="0"/>
        </a:p>
      </dgm:t>
    </dgm:pt>
    <dgm:pt modelId="{7B7CE604-1569-486C-B03B-5D162593DB57}" type="parTrans" cxnId="{AF02E382-5A82-484C-9B73-4065B65669B8}">
      <dgm:prSet/>
      <dgm:spPr/>
      <dgm:t>
        <a:bodyPr/>
        <a:lstStyle/>
        <a:p>
          <a:endParaRPr lang="en-GB"/>
        </a:p>
      </dgm:t>
    </dgm:pt>
    <dgm:pt modelId="{6AF39B60-5B2B-4E08-91A3-83270546D769}" type="sibTrans" cxnId="{AF02E382-5A82-484C-9B73-4065B65669B8}">
      <dgm:prSet/>
      <dgm:spPr/>
      <dgm:t>
        <a:bodyPr/>
        <a:lstStyle/>
        <a:p>
          <a:endParaRPr lang="en-GB"/>
        </a:p>
      </dgm:t>
    </dgm:pt>
    <dgm:pt modelId="{7D268FC4-DF88-40EC-8976-120D2DD774AB}">
      <dgm:prSet/>
      <dgm:spPr/>
      <dgm:t>
        <a:bodyPr/>
        <a:lstStyle/>
        <a:p>
          <a:r>
            <a:rPr lang="en-GB" dirty="0" smtClean="0"/>
            <a:t>Prioritisation of Mobile Content and Delivery </a:t>
          </a:r>
        </a:p>
      </dgm:t>
    </dgm:pt>
    <dgm:pt modelId="{A4C92BAF-CA6A-481E-A131-14B245BAE8C4}" type="parTrans" cxnId="{AA34F23A-1720-41F3-8B68-35DA4DE9D8CC}">
      <dgm:prSet/>
      <dgm:spPr/>
      <dgm:t>
        <a:bodyPr/>
        <a:lstStyle/>
        <a:p>
          <a:endParaRPr lang="en-GB"/>
        </a:p>
      </dgm:t>
    </dgm:pt>
    <dgm:pt modelId="{8C2EB3E9-EE30-4017-9ED4-96CA0513DC47}" type="sibTrans" cxnId="{AA34F23A-1720-41F3-8B68-35DA4DE9D8CC}">
      <dgm:prSet/>
      <dgm:spPr/>
      <dgm:t>
        <a:bodyPr/>
        <a:lstStyle/>
        <a:p>
          <a:endParaRPr lang="en-GB"/>
        </a:p>
      </dgm:t>
    </dgm:pt>
    <dgm:pt modelId="{26DB6A6B-FAEB-43A9-A4EA-A765DEEA16F1}">
      <dgm:prSet/>
      <dgm:spPr/>
      <dgm:t>
        <a:bodyPr/>
        <a:lstStyle/>
        <a:p>
          <a:r>
            <a:rPr lang="en-GB" dirty="0" smtClean="0"/>
            <a:t>Increasing Focus on Research Data Management </a:t>
          </a:r>
        </a:p>
      </dgm:t>
    </dgm:pt>
    <dgm:pt modelId="{FFE7B9E2-77B8-41C7-895C-437EB4142B3F}" type="parTrans" cxnId="{14112E2A-B874-4FAC-9F90-A71347F34638}">
      <dgm:prSet/>
      <dgm:spPr/>
      <dgm:t>
        <a:bodyPr/>
        <a:lstStyle/>
        <a:p>
          <a:endParaRPr lang="en-GB"/>
        </a:p>
      </dgm:t>
    </dgm:pt>
    <dgm:pt modelId="{202A26AB-9542-482A-9289-C3B7070402F4}" type="sibTrans" cxnId="{14112E2A-B874-4FAC-9F90-A71347F34638}">
      <dgm:prSet/>
      <dgm:spPr/>
      <dgm:t>
        <a:bodyPr/>
        <a:lstStyle/>
        <a:p>
          <a:endParaRPr lang="en-GB"/>
        </a:p>
      </dgm:t>
    </dgm:pt>
    <dgm:pt modelId="{C250C4FB-51AD-4D18-9235-1391BB299CAC}" type="pres">
      <dgm:prSet presAssocID="{3591E066-FBF8-4644-890F-B392193B6F1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210464-B18B-431A-AEB1-42DCA329AD54}" type="pres">
      <dgm:prSet presAssocID="{DAFFA1E5-8A4F-4A9B-BF69-78A931EB2026}" presName="compNode" presStyleCnt="0"/>
      <dgm:spPr/>
      <dgm:t>
        <a:bodyPr/>
        <a:lstStyle/>
        <a:p>
          <a:endParaRPr lang="en-GB"/>
        </a:p>
      </dgm:t>
    </dgm:pt>
    <dgm:pt modelId="{46583C7F-8E7C-4EE4-A70D-A4E2E1F13B6C}" type="pres">
      <dgm:prSet presAssocID="{DAFFA1E5-8A4F-4A9B-BF69-78A931EB2026}" presName="aNode" presStyleLbl="bgShp" presStyleIdx="0" presStyleCnt="3"/>
      <dgm:spPr/>
      <dgm:t>
        <a:bodyPr/>
        <a:lstStyle/>
        <a:p>
          <a:endParaRPr lang="en-GB"/>
        </a:p>
      </dgm:t>
    </dgm:pt>
    <dgm:pt modelId="{BE1078D4-6D79-44D5-A423-F965F3B36874}" type="pres">
      <dgm:prSet presAssocID="{DAFFA1E5-8A4F-4A9B-BF69-78A931EB2026}" presName="textNode" presStyleLbl="bgShp" presStyleIdx="0" presStyleCnt="3"/>
      <dgm:spPr/>
      <dgm:t>
        <a:bodyPr/>
        <a:lstStyle/>
        <a:p>
          <a:endParaRPr lang="en-GB"/>
        </a:p>
      </dgm:t>
    </dgm:pt>
    <dgm:pt modelId="{453A0C4A-FCC1-41A6-B73F-F4D3A3FBAB6E}" type="pres">
      <dgm:prSet presAssocID="{DAFFA1E5-8A4F-4A9B-BF69-78A931EB2026}" presName="compChildNode" presStyleCnt="0"/>
      <dgm:spPr/>
      <dgm:t>
        <a:bodyPr/>
        <a:lstStyle/>
        <a:p>
          <a:endParaRPr lang="en-GB"/>
        </a:p>
      </dgm:t>
    </dgm:pt>
    <dgm:pt modelId="{438D2172-6F07-4EF0-8151-434172C36493}" type="pres">
      <dgm:prSet presAssocID="{DAFFA1E5-8A4F-4A9B-BF69-78A931EB2026}" presName="theInnerList" presStyleCnt="0"/>
      <dgm:spPr/>
      <dgm:t>
        <a:bodyPr/>
        <a:lstStyle/>
        <a:p>
          <a:endParaRPr lang="en-GB"/>
        </a:p>
      </dgm:t>
    </dgm:pt>
    <dgm:pt modelId="{76BA2BD4-16B8-454B-AAC2-68DFE21F4ADB}" type="pres">
      <dgm:prSet presAssocID="{26DB6A6B-FAEB-43A9-A4EA-A765DEEA16F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1E73BD-0BF3-45D1-B05B-62FF25BE322E}" type="pres">
      <dgm:prSet presAssocID="{26DB6A6B-FAEB-43A9-A4EA-A765DEEA16F1}" presName="aSpace2" presStyleCnt="0"/>
      <dgm:spPr/>
      <dgm:t>
        <a:bodyPr/>
        <a:lstStyle/>
        <a:p>
          <a:endParaRPr lang="en-GB"/>
        </a:p>
      </dgm:t>
    </dgm:pt>
    <dgm:pt modelId="{0B36AEC2-B95F-4586-B642-20BD27C6B11C}" type="pres">
      <dgm:prSet presAssocID="{7D268FC4-DF88-40EC-8976-120D2DD774A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C37870-C653-4C72-8AB0-D7D37EAF08AC}" type="pres">
      <dgm:prSet presAssocID="{DAFFA1E5-8A4F-4A9B-BF69-78A931EB2026}" presName="aSpace" presStyleCnt="0"/>
      <dgm:spPr/>
      <dgm:t>
        <a:bodyPr/>
        <a:lstStyle/>
        <a:p>
          <a:endParaRPr lang="en-GB"/>
        </a:p>
      </dgm:t>
    </dgm:pt>
    <dgm:pt modelId="{272D62AF-F411-42C0-B2D4-A81A379DA2A9}" type="pres">
      <dgm:prSet presAssocID="{FF7D0DEF-5F95-4BE8-A1C7-CAC5A4E0C37B}" presName="compNode" presStyleCnt="0"/>
      <dgm:spPr/>
      <dgm:t>
        <a:bodyPr/>
        <a:lstStyle/>
        <a:p>
          <a:endParaRPr lang="en-GB"/>
        </a:p>
      </dgm:t>
    </dgm:pt>
    <dgm:pt modelId="{9C7985A6-16FE-4D82-8051-6B068DE5449F}" type="pres">
      <dgm:prSet presAssocID="{FF7D0DEF-5F95-4BE8-A1C7-CAC5A4E0C37B}" presName="aNode" presStyleLbl="bgShp" presStyleIdx="1" presStyleCnt="3"/>
      <dgm:spPr/>
      <dgm:t>
        <a:bodyPr/>
        <a:lstStyle/>
        <a:p>
          <a:endParaRPr lang="en-GB"/>
        </a:p>
      </dgm:t>
    </dgm:pt>
    <dgm:pt modelId="{2F958A48-5513-4EFE-B2B2-1E452676D61E}" type="pres">
      <dgm:prSet presAssocID="{FF7D0DEF-5F95-4BE8-A1C7-CAC5A4E0C37B}" presName="textNode" presStyleLbl="bgShp" presStyleIdx="1" presStyleCnt="3"/>
      <dgm:spPr/>
      <dgm:t>
        <a:bodyPr/>
        <a:lstStyle/>
        <a:p>
          <a:endParaRPr lang="en-GB"/>
        </a:p>
      </dgm:t>
    </dgm:pt>
    <dgm:pt modelId="{4059DAA2-48B5-4316-A7F4-65BF0C380F87}" type="pres">
      <dgm:prSet presAssocID="{FF7D0DEF-5F95-4BE8-A1C7-CAC5A4E0C37B}" presName="compChildNode" presStyleCnt="0"/>
      <dgm:spPr/>
      <dgm:t>
        <a:bodyPr/>
        <a:lstStyle/>
        <a:p>
          <a:endParaRPr lang="en-GB"/>
        </a:p>
      </dgm:t>
    </dgm:pt>
    <dgm:pt modelId="{2306004D-A5A5-4A02-86EE-84E5E5C40BCF}" type="pres">
      <dgm:prSet presAssocID="{FF7D0DEF-5F95-4BE8-A1C7-CAC5A4E0C37B}" presName="theInnerList" presStyleCnt="0"/>
      <dgm:spPr/>
      <dgm:t>
        <a:bodyPr/>
        <a:lstStyle/>
        <a:p>
          <a:endParaRPr lang="en-GB"/>
        </a:p>
      </dgm:t>
    </dgm:pt>
    <dgm:pt modelId="{654D6157-2004-420D-B010-FD54C7D3D30C}" type="pres">
      <dgm:prSet presAssocID="{0CBDB94E-AF26-4689-8D72-749CDFFBD92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95D84-D47E-40F3-B0AF-F5B2D38F11EA}" type="pres">
      <dgm:prSet presAssocID="{0CBDB94E-AF26-4689-8D72-749CDFFBD92D}" presName="aSpace2" presStyleCnt="0"/>
      <dgm:spPr/>
      <dgm:t>
        <a:bodyPr/>
        <a:lstStyle/>
        <a:p>
          <a:endParaRPr lang="en-GB"/>
        </a:p>
      </dgm:t>
    </dgm:pt>
    <dgm:pt modelId="{9A122408-33C8-4207-B8CE-746737FE9174}" type="pres">
      <dgm:prSet presAssocID="{09AF2404-A362-4E8E-8A3E-F133A4BD63F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6E93E-FC06-44A0-A100-47BD143D8CD8}" type="pres">
      <dgm:prSet presAssocID="{FF7D0DEF-5F95-4BE8-A1C7-CAC5A4E0C37B}" presName="aSpace" presStyleCnt="0"/>
      <dgm:spPr/>
      <dgm:t>
        <a:bodyPr/>
        <a:lstStyle/>
        <a:p>
          <a:endParaRPr lang="en-GB"/>
        </a:p>
      </dgm:t>
    </dgm:pt>
    <dgm:pt modelId="{6B51BE4A-39D5-4D47-B813-CA47B5E51145}" type="pres">
      <dgm:prSet presAssocID="{2D607274-7763-43F8-B4D1-5D0576BC74FD}" presName="compNode" presStyleCnt="0"/>
      <dgm:spPr/>
      <dgm:t>
        <a:bodyPr/>
        <a:lstStyle/>
        <a:p>
          <a:endParaRPr lang="en-GB"/>
        </a:p>
      </dgm:t>
    </dgm:pt>
    <dgm:pt modelId="{58D169D7-62D3-4750-9060-AE818D2CA854}" type="pres">
      <dgm:prSet presAssocID="{2D607274-7763-43F8-B4D1-5D0576BC74FD}" presName="aNode" presStyleLbl="bgShp" presStyleIdx="2" presStyleCnt="3"/>
      <dgm:spPr/>
      <dgm:t>
        <a:bodyPr/>
        <a:lstStyle/>
        <a:p>
          <a:endParaRPr lang="en-GB"/>
        </a:p>
      </dgm:t>
    </dgm:pt>
    <dgm:pt modelId="{25AFBC34-2908-4DDF-B4C4-01D2A059DEFD}" type="pres">
      <dgm:prSet presAssocID="{2D607274-7763-43F8-B4D1-5D0576BC74FD}" presName="textNode" presStyleLbl="bgShp" presStyleIdx="2" presStyleCnt="3"/>
      <dgm:spPr/>
      <dgm:t>
        <a:bodyPr/>
        <a:lstStyle/>
        <a:p>
          <a:endParaRPr lang="en-GB"/>
        </a:p>
      </dgm:t>
    </dgm:pt>
    <dgm:pt modelId="{D2D6FB39-D09E-4236-909B-3524886577E8}" type="pres">
      <dgm:prSet presAssocID="{2D607274-7763-43F8-B4D1-5D0576BC74FD}" presName="compChildNode" presStyleCnt="0"/>
      <dgm:spPr/>
      <dgm:t>
        <a:bodyPr/>
        <a:lstStyle/>
        <a:p>
          <a:endParaRPr lang="en-GB"/>
        </a:p>
      </dgm:t>
    </dgm:pt>
    <dgm:pt modelId="{7FD4A52D-1FE9-4199-8CD0-5BCD9B6CED74}" type="pres">
      <dgm:prSet presAssocID="{2D607274-7763-43F8-B4D1-5D0576BC74FD}" presName="theInnerList" presStyleCnt="0"/>
      <dgm:spPr/>
      <dgm:t>
        <a:bodyPr/>
        <a:lstStyle/>
        <a:p>
          <a:endParaRPr lang="en-GB"/>
        </a:p>
      </dgm:t>
    </dgm:pt>
    <dgm:pt modelId="{969920FC-58A8-4189-B8BA-444C49AD37BC}" type="pres">
      <dgm:prSet presAssocID="{B8106150-852E-4F7B-99B1-51E7F616879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37E1E1-2E33-4E17-8CD9-94946A285CE3}" type="pres">
      <dgm:prSet presAssocID="{B8106150-852E-4F7B-99B1-51E7F6168792}" presName="aSpace2" presStyleCnt="0"/>
      <dgm:spPr/>
      <dgm:t>
        <a:bodyPr/>
        <a:lstStyle/>
        <a:p>
          <a:endParaRPr lang="en-GB"/>
        </a:p>
      </dgm:t>
    </dgm:pt>
    <dgm:pt modelId="{8B94F253-8521-4243-81F7-5DCD99503D4F}" type="pres">
      <dgm:prSet presAssocID="{D6634249-FC41-4F84-9AE3-03F9321F1D3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0CB8C8-93E8-4811-A9DF-6ACE9D6DDDC3}" type="presOf" srcId="{FF7D0DEF-5F95-4BE8-A1C7-CAC5A4E0C37B}" destId="{2F958A48-5513-4EFE-B2B2-1E452676D61E}" srcOrd="1" destOrd="0" presId="urn:microsoft.com/office/officeart/2005/8/layout/lProcess2"/>
    <dgm:cxn modelId="{A1558DB3-B851-492A-8546-07AA7AD34A6B}" srcId="{3591E066-FBF8-4644-890F-B392193B6F1A}" destId="{DAFFA1E5-8A4F-4A9B-BF69-78A931EB2026}" srcOrd="0" destOrd="0" parTransId="{04975C4F-58F1-4F0A-BFF9-25302956C3A3}" sibTransId="{152623E6-113E-442D-958B-E3DEC18A9532}"/>
    <dgm:cxn modelId="{E2F0F3EE-F991-42CA-B8E1-248C5699BF90}" srcId="{3591E066-FBF8-4644-890F-B392193B6F1A}" destId="{2D607274-7763-43F8-B4D1-5D0576BC74FD}" srcOrd="2" destOrd="0" parTransId="{0F33E8C6-AD4F-4D72-BCEC-14B5209FDDC5}" sibTransId="{CE785A31-D880-475A-A901-0C7AC78998DF}"/>
    <dgm:cxn modelId="{6E3737F2-BD24-436D-A160-96F6E59D988B}" type="presOf" srcId="{2D607274-7763-43F8-B4D1-5D0576BC74FD}" destId="{25AFBC34-2908-4DDF-B4C4-01D2A059DEFD}" srcOrd="1" destOrd="0" presId="urn:microsoft.com/office/officeart/2005/8/layout/lProcess2"/>
    <dgm:cxn modelId="{7C83F0DF-1CD1-4BF7-B9B7-4825493EB7AE}" type="presOf" srcId="{09AF2404-A362-4E8E-8A3E-F133A4BD63FC}" destId="{9A122408-33C8-4207-B8CE-746737FE9174}" srcOrd="0" destOrd="0" presId="urn:microsoft.com/office/officeart/2005/8/layout/lProcess2"/>
    <dgm:cxn modelId="{6CEC67F9-EB4F-49CE-9197-2C9321CCF2FE}" type="presOf" srcId="{FF7D0DEF-5F95-4BE8-A1C7-CAC5A4E0C37B}" destId="{9C7985A6-16FE-4D82-8051-6B068DE5449F}" srcOrd="0" destOrd="0" presId="urn:microsoft.com/office/officeart/2005/8/layout/lProcess2"/>
    <dgm:cxn modelId="{C545E1D7-FFBA-49AE-87B8-A9FFFA2F0583}" srcId="{3591E066-FBF8-4644-890F-B392193B6F1A}" destId="{FF7D0DEF-5F95-4BE8-A1C7-CAC5A4E0C37B}" srcOrd="1" destOrd="0" parTransId="{24162E7E-C5F9-4050-9D1A-61EE510ED319}" sibTransId="{425A0D4A-B3B2-49CA-A57B-DEBA90FCBD33}"/>
    <dgm:cxn modelId="{B8476E50-ACBA-4D6B-81E6-3FED18E192DA}" type="presOf" srcId="{B8106150-852E-4F7B-99B1-51E7F6168792}" destId="{969920FC-58A8-4189-B8BA-444C49AD37BC}" srcOrd="0" destOrd="0" presId="urn:microsoft.com/office/officeart/2005/8/layout/lProcess2"/>
    <dgm:cxn modelId="{AF02E382-5A82-484C-9B73-4065B65669B8}" srcId="{2D607274-7763-43F8-B4D1-5D0576BC74FD}" destId="{D6634249-FC41-4F84-9AE3-03F9321F1D31}" srcOrd="1" destOrd="0" parTransId="{7B7CE604-1569-486C-B03B-5D162593DB57}" sibTransId="{6AF39B60-5B2B-4E08-91A3-83270546D769}"/>
    <dgm:cxn modelId="{AA34F23A-1720-41F3-8B68-35DA4DE9D8CC}" srcId="{DAFFA1E5-8A4F-4A9B-BF69-78A931EB2026}" destId="{7D268FC4-DF88-40EC-8976-120D2DD774AB}" srcOrd="1" destOrd="0" parTransId="{A4C92BAF-CA6A-481E-A131-14B245BAE8C4}" sibTransId="{8C2EB3E9-EE30-4017-9ED4-96CA0513DC47}"/>
    <dgm:cxn modelId="{B34A3427-24E1-4818-81C4-65E14B9CB54A}" type="presOf" srcId="{3591E066-FBF8-4644-890F-B392193B6F1A}" destId="{C250C4FB-51AD-4D18-9235-1391BB299CAC}" srcOrd="0" destOrd="0" presId="urn:microsoft.com/office/officeart/2005/8/layout/lProcess2"/>
    <dgm:cxn modelId="{7C1D9155-620D-430A-8219-00591A9410BA}" srcId="{FF7D0DEF-5F95-4BE8-A1C7-CAC5A4E0C37B}" destId="{0CBDB94E-AF26-4689-8D72-749CDFFBD92D}" srcOrd="0" destOrd="0" parTransId="{CEF7E44B-DF26-4A0D-A630-7454C28F5C4F}" sibTransId="{922B45B7-15A2-40A7-B23D-4BB831389511}"/>
    <dgm:cxn modelId="{6750B1DA-7051-453A-924F-DDEDBA030DC1}" type="presOf" srcId="{D6634249-FC41-4F84-9AE3-03F9321F1D31}" destId="{8B94F253-8521-4243-81F7-5DCD99503D4F}" srcOrd="0" destOrd="0" presId="urn:microsoft.com/office/officeart/2005/8/layout/lProcess2"/>
    <dgm:cxn modelId="{C69E49FF-FA00-4191-B591-1312695C6AC7}" type="presOf" srcId="{7D268FC4-DF88-40EC-8976-120D2DD774AB}" destId="{0B36AEC2-B95F-4586-B642-20BD27C6B11C}" srcOrd="0" destOrd="0" presId="urn:microsoft.com/office/officeart/2005/8/layout/lProcess2"/>
    <dgm:cxn modelId="{14112E2A-B874-4FAC-9F90-A71347F34638}" srcId="{DAFFA1E5-8A4F-4A9B-BF69-78A931EB2026}" destId="{26DB6A6B-FAEB-43A9-A4EA-A765DEEA16F1}" srcOrd="0" destOrd="0" parTransId="{FFE7B9E2-77B8-41C7-895C-437EB4142B3F}" sibTransId="{202A26AB-9542-482A-9289-C3B7070402F4}"/>
    <dgm:cxn modelId="{327ED894-718F-4EFB-97A8-32F2B2523B48}" type="presOf" srcId="{DAFFA1E5-8A4F-4A9B-BF69-78A931EB2026}" destId="{BE1078D4-6D79-44D5-A423-F965F3B36874}" srcOrd="1" destOrd="0" presId="urn:microsoft.com/office/officeart/2005/8/layout/lProcess2"/>
    <dgm:cxn modelId="{EE5A6255-045A-41A2-93C3-582367969DDF}" type="presOf" srcId="{DAFFA1E5-8A4F-4A9B-BF69-78A931EB2026}" destId="{46583C7F-8E7C-4EE4-A70D-A4E2E1F13B6C}" srcOrd="0" destOrd="0" presId="urn:microsoft.com/office/officeart/2005/8/layout/lProcess2"/>
    <dgm:cxn modelId="{41596077-72A2-4C86-AD2D-635964DD53FF}" srcId="{FF7D0DEF-5F95-4BE8-A1C7-CAC5A4E0C37B}" destId="{09AF2404-A362-4E8E-8A3E-F133A4BD63FC}" srcOrd="1" destOrd="0" parTransId="{1FF0B162-6D7A-4204-9DE1-4D3288F79AF1}" sibTransId="{5ED972A0-6B28-4592-B069-F5B58A90429E}"/>
    <dgm:cxn modelId="{4F7A7872-3417-4B94-9B8E-C1079E50095E}" type="presOf" srcId="{2D607274-7763-43F8-B4D1-5D0576BC74FD}" destId="{58D169D7-62D3-4750-9060-AE818D2CA854}" srcOrd="0" destOrd="0" presId="urn:microsoft.com/office/officeart/2005/8/layout/lProcess2"/>
    <dgm:cxn modelId="{41F21B9E-D262-4FAE-911F-BC07100C47F2}" type="presOf" srcId="{26DB6A6B-FAEB-43A9-A4EA-A765DEEA16F1}" destId="{76BA2BD4-16B8-454B-AAC2-68DFE21F4ADB}" srcOrd="0" destOrd="0" presId="urn:microsoft.com/office/officeart/2005/8/layout/lProcess2"/>
    <dgm:cxn modelId="{2E64D994-9CBF-4FC6-9AAF-18A1AA0CECB8}" srcId="{2D607274-7763-43F8-B4D1-5D0576BC74FD}" destId="{B8106150-852E-4F7B-99B1-51E7F6168792}" srcOrd="0" destOrd="0" parTransId="{A2D850C2-0434-4FE3-9F7B-6EA37DD897ED}" sibTransId="{F0B33034-B1F4-40EE-B8FA-163AAD5093E8}"/>
    <dgm:cxn modelId="{C1129507-7458-4A5A-B127-5715C66178A7}" type="presOf" srcId="{0CBDB94E-AF26-4689-8D72-749CDFFBD92D}" destId="{654D6157-2004-420D-B010-FD54C7D3D30C}" srcOrd="0" destOrd="0" presId="urn:microsoft.com/office/officeart/2005/8/layout/lProcess2"/>
    <dgm:cxn modelId="{565D6CF2-05E2-4506-8B4F-B3C56EEB1523}" type="presParOf" srcId="{C250C4FB-51AD-4D18-9235-1391BB299CAC}" destId="{7B210464-B18B-431A-AEB1-42DCA329AD54}" srcOrd="0" destOrd="0" presId="urn:microsoft.com/office/officeart/2005/8/layout/lProcess2"/>
    <dgm:cxn modelId="{B52F22D1-0B12-4C87-8C97-DA31E7404725}" type="presParOf" srcId="{7B210464-B18B-431A-AEB1-42DCA329AD54}" destId="{46583C7F-8E7C-4EE4-A70D-A4E2E1F13B6C}" srcOrd="0" destOrd="0" presId="urn:microsoft.com/office/officeart/2005/8/layout/lProcess2"/>
    <dgm:cxn modelId="{BB64905F-2879-4A61-B1AA-2A5BD487F744}" type="presParOf" srcId="{7B210464-B18B-431A-AEB1-42DCA329AD54}" destId="{BE1078D4-6D79-44D5-A423-F965F3B36874}" srcOrd="1" destOrd="0" presId="urn:microsoft.com/office/officeart/2005/8/layout/lProcess2"/>
    <dgm:cxn modelId="{E620B7CE-9E66-43D7-80BD-CEBEC831D509}" type="presParOf" srcId="{7B210464-B18B-431A-AEB1-42DCA329AD54}" destId="{453A0C4A-FCC1-41A6-B73F-F4D3A3FBAB6E}" srcOrd="2" destOrd="0" presId="urn:microsoft.com/office/officeart/2005/8/layout/lProcess2"/>
    <dgm:cxn modelId="{C08C8AC1-7EC8-4510-8E97-EE7A3A6375F2}" type="presParOf" srcId="{453A0C4A-FCC1-41A6-B73F-F4D3A3FBAB6E}" destId="{438D2172-6F07-4EF0-8151-434172C36493}" srcOrd="0" destOrd="0" presId="urn:microsoft.com/office/officeart/2005/8/layout/lProcess2"/>
    <dgm:cxn modelId="{9764B7E2-A2F0-4670-9738-6A9EE024122D}" type="presParOf" srcId="{438D2172-6F07-4EF0-8151-434172C36493}" destId="{76BA2BD4-16B8-454B-AAC2-68DFE21F4ADB}" srcOrd="0" destOrd="0" presId="urn:microsoft.com/office/officeart/2005/8/layout/lProcess2"/>
    <dgm:cxn modelId="{92765819-31EC-4897-A04C-D1359D6D1789}" type="presParOf" srcId="{438D2172-6F07-4EF0-8151-434172C36493}" destId="{471E73BD-0BF3-45D1-B05B-62FF25BE322E}" srcOrd="1" destOrd="0" presId="urn:microsoft.com/office/officeart/2005/8/layout/lProcess2"/>
    <dgm:cxn modelId="{47C74351-81E3-471F-B7DF-B9B30B5E13FF}" type="presParOf" srcId="{438D2172-6F07-4EF0-8151-434172C36493}" destId="{0B36AEC2-B95F-4586-B642-20BD27C6B11C}" srcOrd="2" destOrd="0" presId="urn:microsoft.com/office/officeart/2005/8/layout/lProcess2"/>
    <dgm:cxn modelId="{3B712EA6-3B0C-4A6B-BDCE-DA23609FB6EE}" type="presParOf" srcId="{C250C4FB-51AD-4D18-9235-1391BB299CAC}" destId="{65C37870-C653-4C72-8AB0-D7D37EAF08AC}" srcOrd="1" destOrd="0" presId="urn:microsoft.com/office/officeart/2005/8/layout/lProcess2"/>
    <dgm:cxn modelId="{A22AEB44-6077-492D-B972-B063AD82554E}" type="presParOf" srcId="{C250C4FB-51AD-4D18-9235-1391BB299CAC}" destId="{272D62AF-F411-42C0-B2D4-A81A379DA2A9}" srcOrd="2" destOrd="0" presId="urn:microsoft.com/office/officeart/2005/8/layout/lProcess2"/>
    <dgm:cxn modelId="{AD912A43-25F5-4840-AAE4-B96C49B83EA7}" type="presParOf" srcId="{272D62AF-F411-42C0-B2D4-A81A379DA2A9}" destId="{9C7985A6-16FE-4D82-8051-6B068DE5449F}" srcOrd="0" destOrd="0" presId="urn:microsoft.com/office/officeart/2005/8/layout/lProcess2"/>
    <dgm:cxn modelId="{3CF4D486-39B8-46E1-BA0B-54D1C932C751}" type="presParOf" srcId="{272D62AF-F411-42C0-B2D4-A81A379DA2A9}" destId="{2F958A48-5513-4EFE-B2B2-1E452676D61E}" srcOrd="1" destOrd="0" presId="urn:microsoft.com/office/officeart/2005/8/layout/lProcess2"/>
    <dgm:cxn modelId="{EEB9FB3C-94E0-48EE-B463-D5BD674C702D}" type="presParOf" srcId="{272D62AF-F411-42C0-B2D4-A81A379DA2A9}" destId="{4059DAA2-48B5-4316-A7F4-65BF0C380F87}" srcOrd="2" destOrd="0" presId="urn:microsoft.com/office/officeart/2005/8/layout/lProcess2"/>
    <dgm:cxn modelId="{DBE8D53B-2EFC-4D7E-9631-478BCE5E4B94}" type="presParOf" srcId="{4059DAA2-48B5-4316-A7F4-65BF0C380F87}" destId="{2306004D-A5A5-4A02-86EE-84E5E5C40BCF}" srcOrd="0" destOrd="0" presId="urn:microsoft.com/office/officeart/2005/8/layout/lProcess2"/>
    <dgm:cxn modelId="{3A7B90A6-679B-4C53-A8ED-799EB1D3DA4D}" type="presParOf" srcId="{2306004D-A5A5-4A02-86EE-84E5E5C40BCF}" destId="{654D6157-2004-420D-B010-FD54C7D3D30C}" srcOrd="0" destOrd="0" presId="urn:microsoft.com/office/officeart/2005/8/layout/lProcess2"/>
    <dgm:cxn modelId="{49F4A1CC-E81E-4185-B9EF-9E9BF1D29FC8}" type="presParOf" srcId="{2306004D-A5A5-4A02-86EE-84E5E5C40BCF}" destId="{E4095D84-D47E-40F3-B0AF-F5B2D38F11EA}" srcOrd="1" destOrd="0" presId="urn:microsoft.com/office/officeart/2005/8/layout/lProcess2"/>
    <dgm:cxn modelId="{C4FCEDEB-299D-4BEA-853F-F0A5326674CD}" type="presParOf" srcId="{2306004D-A5A5-4A02-86EE-84E5E5C40BCF}" destId="{9A122408-33C8-4207-B8CE-746737FE9174}" srcOrd="2" destOrd="0" presId="urn:microsoft.com/office/officeart/2005/8/layout/lProcess2"/>
    <dgm:cxn modelId="{115EEF91-834A-49E3-8874-3F5F8697B7CA}" type="presParOf" srcId="{C250C4FB-51AD-4D18-9235-1391BB299CAC}" destId="{8166E93E-FC06-44A0-A100-47BD143D8CD8}" srcOrd="3" destOrd="0" presId="urn:microsoft.com/office/officeart/2005/8/layout/lProcess2"/>
    <dgm:cxn modelId="{C9BA3E9D-911E-4A00-BFF7-5B739242E47C}" type="presParOf" srcId="{C250C4FB-51AD-4D18-9235-1391BB299CAC}" destId="{6B51BE4A-39D5-4D47-B813-CA47B5E51145}" srcOrd="4" destOrd="0" presId="urn:microsoft.com/office/officeart/2005/8/layout/lProcess2"/>
    <dgm:cxn modelId="{9919215B-AF10-4F36-B104-7EC808047433}" type="presParOf" srcId="{6B51BE4A-39D5-4D47-B813-CA47B5E51145}" destId="{58D169D7-62D3-4750-9060-AE818D2CA854}" srcOrd="0" destOrd="0" presId="urn:microsoft.com/office/officeart/2005/8/layout/lProcess2"/>
    <dgm:cxn modelId="{60002F18-2FBA-4F72-9410-2638BA6A3679}" type="presParOf" srcId="{6B51BE4A-39D5-4D47-B813-CA47B5E51145}" destId="{25AFBC34-2908-4DDF-B4C4-01D2A059DEFD}" srcOrd="1" destOrd="0" presId="urn:microsoft.com/office/officeart/2005/8/layout/lProcess2"/>
    <dgm:cxn modelId="{6ED9FC0A-93E1-4541-BDDB-429F39BCF86F}" type="presParOf" srcId="{6B51BE4A-39D5-4D47-B813-CA47B5E51145}" destId="{D2D6FB39-D09E-4236-909B-3524886577E8}" srcOrd="2" destOrd="0" presId="urn:microsoft.com/office/officeart/2005/8/layout/lProcess2"/>
    <dgm:cxn modelId="{8A4B4321-B093-4A8E-BF2E-7DB0BB834E0D}" type="presParOf" srcId="{D2D6FB39-D09E-4236-909B-3524886577E8}" destId="{7FD4A52D-1FE9-4199-8CD0-5BCD9B6CED74}" srcOrd="0" destOrd="0" presId="urn:microsoft.com/office/officeart/2005/8/layout/lProcess2"/>
    <dgm:cxn modelId="{808E46F3-55B1-48D4-A4D4-A85EA11ED667}" type="presParOf" srcId="{7FD4A52D-1FE9-4199-8CD0-5BCD9B6CED74}" destId="{969920FC-58A8-4189-B8BA-444C49AD37BC}" srcOrd="0" destOrd="0" presId="urn:microsoft.com/office/officeart/2005/8/layout/lProcess2"/>
    <dgm:cxn modelId="{F0814E23-89E3-46D9-8A08-DEBA0839B456}" type="presParOf" srcId="{7FD4A52D-1FE9-4199-8CD0-5BCD9B6CED74}" destId="{EC37E1E1-2E33-4E17-8CD9-94946A285CE3}" srcOrd="1" destOrd="0" presId="urn:microsoft.com/office/officeart/2005/8/layout/lProcess2"/>
    <dgm:cxn modelId="{F8F1E952-B7B1-4E01-8F70-C3A1243A9E9E}" type="presParOf" srcId="{7FD4A52D-1FE9-4199-8CD0-5BCD9B6CED74}" destId="{8B94F253-8521-4243-81F7-5DCD99503D4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91E066-FBF8-4644-890F-B392193B6F1A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AFFA1E5-8A4F-4A9B-BF69-78A931EB2026}">
      <dgm:prSet phldrT="[Text]" custT="1"/>
      <dgm:spPr>
        <a:noFill/>
      </dgm:spPr>
      <dgm:t>
        <a:bodyPr/>
        <a:lstStyle/>
        <a:p>
          <a:endParaRPr lang="en-GB" sz="2200" b="1" dirty="0" smtClean="0"/>
        </a:p>
        <a:p>
          <a:r>
            <a:rPr lang="en-GB" sz="2400" b="1" dirty="0" smtClean="0"/>
            <a:t>Solvable Challenges</a:t>
          </a:r>
        </a:p>
        <a:p>
          <a:r>
            <a:rPr lang="en-GB" sz="1800" dirty="0" smtClean="0"/>
            <a:t>those which we understand and know how to solve</a:t>
          </a:r>
          <a:endParaRPr lang="en-GB" sz="1800" dirty="0"/>
        </a:p>
      </dgm:t>
    </dgm:pt>
    <dgm:pt modelId="{04975C4F-58F1-4F0A-BFF9-25302956C3A3}" type="parTrans" cxnId="{A1558DB3-B851-492A-8546-07AA7AD34A6B}">
      <dgm:prSet/>
      <dgm:spPr/>
      <dgm:t>
        <a:bodyPr/>
        <a:lstStyle/>
        <a:p>
          <a:endParaRPr lang="en-GB"/>
        </a:p>
      </dgm:t>
    </dgm:pt>
    <dgm:pt modelId="{152623E6-113E-442D-958B-E3DEC18A9532}" type="sibTrans" cxnId="{A1558DB3-B851-492A-8546-07AA7AD34A6B}">
      <dgm:prSet/>
      <dgm:spPr/>
      <dgm:t>
        <a:bodyPr/>
        <a:lstStyle/>
        <a:p>
          <a:endParaRPr lang="en-GB"/>
        </a:p>
      </dgm:t>
    </dgm:pt>
    <dgm:pt modelId="{FF7D0DEF-5F95-4BE8-A1C7-CAC5A4E0C37B}">
      <dgm:prSet phldrT="[Text]" custT="1"/>
      <dgm:spPr>
        <a:noFill/>
      </dgm:spPr>
      <dgm:t>
        <a:bodyPr/>
        <a:lstStyle/>
        <a:p>
          <a:endParaRPr lang="en-GB" sz="2300" b="1" dirty="0" smtClean="0"/>
        </a:p>
        <a:p>
          <a:r>
            <a:rPr lang="en-GB" sz="2400" b="1" dirty="0" smtClean="0"/>
            <a:t>Difficult Challenges</a:t>
          </a:r>
        </a:p>
        <a:p>
          <a:r>
            <a:rPr lang="en-GB" sz="1800" b="0" dirty="0" smtClean="0"/>
            <a:t>well understood but with solutions that are elusive</a:t>
          </a:r>
          <a:endParaRPr lang="en-GB" sz="1800" b="0" dirty="0"/>
        </a:p>
      </dgm:t>
    </dgm:pt>
    <dgm:pt modelId="{24162E7E-C5F9-4050-9D1A-61EE510ED319}" type="parTrans" cxnId="{C545E1D7-FFBA-49AE-87B8-A9FFFA2F0583}">
      <dgm:prSet/>
      <dgm:spPr/>
      <dgm:t>
        <a:bodyPr/>
        <a:lstStyle/>
        <a:p>
          <a:endParaRPr lang="en-GB"/>
        </a:p>
      </dgm:t>
    </dgm:pt>
    <dgm:pt modelId="{425A0D4A-B3B2-49CA-A57B-DEBA90FCBD33}" type="sibTrans" cxnId="{C545E1D7-FFBA-49AE-87B8-A9FFFA2F0583}">
      <dgm:prSet/>
      <dgm:spPr/>
      <dgm:t>
        <a:bodyPr/>
        <a:lstStyle/>
        <a:p>
          <a:endParaRPr lang="en-GB"/>
        </a:p>
      </dgm:t>
    </dgm:pt>
    <dgm:pt modelId="{0CBDB94E-AF26-4689-8D72-749CDFFBD92D}">
      <dgm:prSet phldrT="[Text]"/>
      <dgm:spPr/>
      <dgm:t>
        <a:bodyPr/>
        <a:lstStyle/>
        <a:p>
          <a:r>
            <a:rPr lang="en-GB" dirty="0" smtClean="0"/>
            <a:t>Capturing and Archiving the Digital Outputs of Research as Collection Material</a:t>
          </a:r>
          <a:endParaRPr lang="en-GB" dirty="0"/>
        </a:p>
      </dgm:t>
    </dgm:pt>
    <dgm:pt modelId="{CEF7E44B-DF26-4A0D-A630-7454C28F5C4F}" type="parTrans" cxnId="{7C1D9155-620D-430A-8219-00591A9410BA}">
      <dgm:prSet/>
      <dgm:spPr/>
      <dgm:t>
        <a:bodyPr/>
        <a:lstStyle/>
        <a:p>
          <a:endParaRPr lang="en-GB"/>
        </a:p>
      </dgm:t>
    </dgm:pt>
    <dgm:pt modelId="{922B45B7-15A2-40A7-B23D-4BB831389511}" type="sibTrans" cxnId="{7C1D9155-620D-430A-8219-00591A9410BA}">
      <dgm:prSet/>
      <dgm:spPr/>
      <dgm:t>
        <a:bodyPr/>
        <a:lstStyle/>
        <a:p>
          <a:endParaRPr lang="en-GB"/>
        </a:p>
      </dgm:t>
    </dgm:pt>
    <dgm:pt modelId="{09AF2404-A362-4E8E-8A3E-F133A4BD63FC}">
      <dgm:prSet phldrT="[Text]"/>
      <dgm:spPr/>
      <dgm:t>
        <a:bodyPr/>
        <a:lstStyle/>
        <a:p>
          <a:r>
            <a:rPr lang="en-GB" dirty="0" smtClean="0"/>
            <a:t>Competition from Alternative Avenues of Discovery</a:t>
          </a:r>
          <a:endParaRPr lang="en-GB" dirty="0"/>
        </a:p>
      </dgm:t>
    </dgm:pt>
    <dgm:pt modelId="{1FF0B162-6D7A-4204-9DE1-4D3288F79AF1}" type="parTrans" cxnId="{41596077-72A2-4C86-AD2D-635964DD53FF}">
      <dgm:prSet/>
      <dgm:spPr/>
      <dgm:t>
        <a:bodyPr/>
        <a:lstStyle/>
        <a:p>
          <a:endParaRPr lang="en-GB"/>
        </a:p>
      </dgm:t>
    </dgm:pt>
    <dgm:pt modelId="{5ED972A0-6B28-4592-B069-F5B58A90429E}" type="sibTrans" cxnId="{41596077-72A2-4C86-AD2D-635964DD53FF}">
      <dgm:prSet/>
      <dgm:spPr/>
      <dgm:t>
        <a:bodyPr/>
        <a:lstStyle/>
        <a:p>
          <a:endParaRPr lang="en-GB"/>
        </a:p>
      </dgm:t>
    </dgm:pt>
    <dgm:pt modelId="{2D607274-7763-43F8-B4D1-5D0576BC74FD}">
      <dgm:prSet phldrT="[Text]" custT="1"/>
      <dgm:spPr>
        <a:noFill/>
      </dgm:spPr>
      <dgm:t>
        <a:bodyPr/>
        <a:lstStyle/>
        <a:p>
          <a:endParaRPr lang="en-GB" sz="2400" b="1" dirty="0" smtClean="0"/>
        </a:p>
        <a:p>
          <a:r>
            <a:rPr lang="en-GB" sz="2400" b="1" dirty="0" smtClean="0"/>
            <a:t>Wicked Challenges</a:t>
          </a:r>
          <a:r>
            <a:rPr lang="en-GB" sz="1800" b="1" dirty="0" smtClean="0"/>
            <a:t> </a:t>
          </a:r>
        </a:p>
        <a:p>
          <a:r>
            <a:rPr lang="en-GB" sz="1800" b="0" dirty="0" smtClean="0"/>
            <a:t>complex to define and to address</a:t>
          </a:r>
          <a:endParaRPr lang="en-GB" sz="1800" b="0" dirty="0"/>
        </a:p>
      </dgm:t>
    </dgm:pt>
    <dgm:pt modelId="{0F33E8C6-AD4F-4D72-BCEC-14B5209FDDC5}" type="parTrans" cxnId="{E2F0F3EE-F991-42CA-B8E1-248C5699BF90}">
      <dgm:prSet/>
      <dgm:spPr/>
      <dgm:t>
        <a:bodyPr/>
        <a:lstStyle/>
        <a:p>
          <a:endParaRPr lang="en-GB"/>
        </a:p>
      </dgm:t>
    </dgm:pt>
    <dgm:pt modelId="{CE785A31-D880-475A-A901-0C7AC78998DF}" type="sibTrans" cxnId="{E2F0F3EE-F991-42CA-B8E1-248C5699BF90}">
      <dgm:prSet/>
      <dgm:spPr/>
      <dgm:t>
        <a:bodyPr/>
        <a:lstStyle/>
        <a:p>
          <a:endParaRPr lang="en-GB"/>
        </a:p>
      </dgm:t>
    </dgm:pt>
    <dgm:pt modelId="{B8106150-852E-4F7B-99B1-51E7F6168792}">
      <dgm:prSet phldrT="[Text]"/>
      <dgm:spPr/>
      <dgm:t>
        <a:bodyPr/>
        <a:lstStyle/>
        <a:p>
          <a:r>
            <a:rPr lang="en-GB" dirty="0" smtClean="0"/>
            <a:t>Embracing the Need for Radical Change</a:t>
          </a:r>
          <a:endParaRPr lang="en-GB" dirty="0"/>
        </a:p>
      </dgm:t>
    </dgm:pt>
    <dgm:pt modelId="{A2D850C2-0434-4FE3-9F7B-6EA37DD897ED}" type="parTrans" cxnId="{2E64D994-9CBF-4FC6-9AAF-18A1AA0CECB8}">
      <dgm:prSet/>
      <dgm:spPr/>
      <dgm:t>
        <a:bodyPr/>
        <a:lstStyle/>
        <a:p>
          <a:endParaRPr lang="en-GB"/>
        </a:p>
      </dgm:t>
    </dgm:pt>
    <dgm:pt modelId="{F0B33034-B1F4-40EE-B8FA-163AAD5093E8}" type="sibTrans" cxnId="{2E64D994-9CBF-4FC6-9AAF-18A1AA0CECB8}">
      <dgm:prSet/>
      <dgm:spPr/>
      <dgm:t>
        <a:bodyPr/>
        <a:lstStyle/>
        <a:p>
          <a:endParaRPr lang="en-GB"/>
        </a:p>
      </dgm:t>
    </dgm:pt>
    <dgm:pt modelId="{D6634249-FC41-4F84-9AE3-03F9321F1D31}">
      <dgm:prSet phldrT="[Text]"/>
      <dgm:spPr/>
      <dgm:t>
        <a:bodyPr/>
        <a:lstStyle/>
        <a:p>
          <a:r>
            <a:rPr lang="en-GB" dirty="0" smtClean="0"/>
            <a:t>Maintaining Ongoing Integration, Interoperability, and Collaborative Projects</a:t>
          </a:r>
          <a:endParaRPr lang="en-GB" dirty="0"/>
        </a:p>
      </dgm:t>
    </dgm:pt>
    <dgm:pt modelId="{7B7CE604-1569-486C-B03B-5D162593DB57}" type="parTrans" cxnId="{AF02E382-5A82-484C-9B73-4065B65669B8}">
      <dgm:prSet/>
      <dgm:spPr/>
      <dgm:t>
        <a:bodyPr/>
        <a:lstStyle/>
        <a:p>
          <a:endParaRPr lang="en-GB"/>
        </a:p>
      </dgm:t>
    </dgm:pt>
    <dgm:pt modelId="{6AF39B60-5B2B-4E08-91A3-83270546D769}" type="sibTrans" cxnId="{AF02E382-5A82-484C-9B73-4065B65669B8}">
      <dgm:prSet/>
      <dgm:spPr/>
      <dgm:t>
        <a:bodyPr/>
        <a:lstStyle/>
        <a:p>
          <a:endParaRPr lang="en-GB"/>
        </a:p>
      </dgm:t>
    </dgm:pt>
    <dgm:pt modelId="{7D268FC4-DF88-40EC-8976-120D2DD774AB}">
      <dgm:prSet/>
      <dgm:spPr/>
      <dgm:t>
        <a:bodyPr/>
        <a:lstStyle/>
        <a:p>
          <a:r>
            <a:rPr lang="en-GB" dirty="0" smtClean="0"/>
            <a:t>Rethinking the Roles and Skills of Librarians</a:t>
          </a:r>
        </a:p>
      </dgm:t>
    </dgm:pt>
    <dgm:pt modelId="{A4C92BAF-CA6A-481E-A131-14B245BAE8C4}" type="parTrans" cxnId="{AA34F23A-1720-41F3-8B68-35DA4DE9D8CC}">
      <dgm:prSet/>
      <dgm:spPr/>
      <dgm:t>
        <a:bodyPr/>
        <a:lstStyle/>
        <a:p>
          <a:endParaRPr lang="en-GB"/>
        </a:p>
      </dgm:t>
    </dgm:pt>
    <dgm:pt modelId="{8C2EB3E9-EE30-4017-9ED4-96CA0513DC47}" type="sibTrans" cxnId="{AA34F23A-1720-41F3-8B68-35DA4DE9D8CC}">
      <dgm:prSet/>
      <dgm:spPr/>
      <dgm:t>
        <a:bodyPr/>
        <a:lstStyle/>
        <a:p>
          <a:endParaRPr lang="en-GB"/>
        </a:p>
      </dgm:t>
    </dgm:pt>
    <dgm:pt modelId="{26DB6A6B-FAEB-43A9-A4EA-A765DEEA16F1}">
      <dgm:prSet/>
      <dgm:spPr/>
      <dgm:t>
        <a:bodyPr/>
        <a:lstStyle/>
        <a:p>
          <a:r>
            <a:rPr lang="en-GB" dirty="0" smtClean="0"/>
            <a:t>Embedding Academic and Research Libraries in the Curriculum</a:t>
          </a:r>
        </a:p>
      </dgm:t>
    </dgm:pt>
    <dgm:pt modelId="{FFE7B9E2-77B8-41C7-895C-437EB4142B3F}" type="parTrans" cxnId="{14112E2A-B874-4FAC-9F90-A71347F34638}">
      <dgm:prSet/>
      <dgm:spPr/>
      <dgm:t>
        <a:bodyPr/>
        <a:lstStyle/>
        <a:p>
          <a:endParaRPr lang="en-GB"/>
        </a:p>
      </dgm:t>
    </dgm:pt>
    <dgm:pt modelId="{202A26AB-9542-482A-9289-C3B7070402F4}" type="sibTrans" cxnId="{14112E2A-B874-4FAC-9F90-A71347F34638}">
      <dgm:prSet/>
      <dgm:spPr/>
      <dgm:t>
        <a:bodyPr/>
        <a:lstStyle/>
        <a:p>
          <a:endParaRPr lang="en-GB"/>
        </a:p>
      </dgm:t>
    </dgm:pt>
    <dgm:pt modelId="{C250C4FB-51AD-4D18-9235-1391BB299CAC}" type="pres">
      <dgm:prSet presAssocID="{3591E066-FBF8-4644-890F-B392193B6F1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210464-B18B-431A-AEB1-42DCA329AD54}" type="pres">
      <dgm:prSet presAssocID="{DAFFA1E5-8A4F-4A9B-BF69-78A931EB2026}" presName="compNode" presStyleCnt="0"/>
      <dgm:spPr/>
      <dgm:t>
        <a:bodyPr/>
        <a:lstStyle/>
        <a:p>
          <a:endParaRPr lang="en-GB"/>
        </a:p>
      </dgm:t>
    </dgm:pt>
    <dgm:pt modelId="{46583C7F-8E7C-4EE4-A70D-A4E2E1F13B6C}" type="pres">
      <dgm:prSet presAssocID="{DAFFA1E5-8A4F-4A9B-BF69-78A931EB2026}" presName="aNode" presStyleLbl="bgShp" presStyleIdx="0" presStyleCnt="3"/>
      <dgm:spPr/>
      <dgm:t>
        <a:bodyPr/>
        <a:lstStyle/>
        <a:p>
          <a:endParaRPr lang="en-GB"/>
        </a:p>
      </dgm:t>
    </dgm:pt>
    <dgm:pt modelId="{BE1078D4-6D79-44D5-A423-F965F3B36874}" type="pres">
      <dgm:prSet presAssocID="{DAFFA1E5-8A4F-4A9B-BF69-78A931EB2026}" presName="textNode" presStyleLbl="bgShp" presStyleIdx="0" presStyleCnt="3"/>
      <dgm:spPr/>
      <dgm:t>
        <a:bodyPr/>
        <a:lstStyle/>
        <a:p>
          <a:endParaRPr lang="en-GB"/>
        </a:p>
      </dgm:t>
    </dgm:pt>
    <dgm:pt modelId="{453A0C4A-FCC1-41A6-B73F-F4D3A3FBAB6E}" type="pres">
      <dgm:prSet presAssocID="{DAFFA1E5-8A4F-4A9B-BF69-78A931EB2026}" presName="compChildNode" presStyleCnt="0"/>
      <dgm:spPr/>
      <dgm:t>
        <a:bodyPr/>
        <a:lstStyle/>
        <a:p>
          <a:endParaRPr lang="en-GB"/>
        </a:p>
      </dgm:t>
    </dgm:pt>
    <dgm:pt modelId="{438D2172-6F07-4EF0-8151-434172C36493}" type="pres">
      <dgm:prSet presAssocID="{DAFFA1E5-8A4F-4A9B-BF69-78A931EB2026}" presName="theInnerList" presStyleCnt="0"/>
      <dgm:spPr/>
      <dgm:t>
        <a:bodyPr/>
        <a:lstStyle/>
        <a:p>
          <a:endParaRPr lang="en-GB"/>
        </a:p>
      </dgm:t>
    </dgm:pt>
    <dgm:pt modelId="{76BA2BD4-16B8-454B-AAC2-68DFE21F4ADB}" type="pres">
      <dgm:prSet presAssocID="{26DB6A6B-FAEB-43A9-A4EA-A765DEEA16F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1E73BD-0BF3-45D1-B05B-62FF25BE322E}" type="pres">
      <dgm:prSet presAssocID="{26DB6A6B-FAEB-43A9-A4EA-A765DEEA16F1}" presName="aSpace2" presStyleCnt="0"/>
      <dgm:spPr/>
      <dgm:t>
        <a:bodyPr/>
        <a:lstStyle/>
        <a:p>
          <a:endParaRPr lang="en-GB"/>
        </a:p>
      </dgm:t>
    </dgm:pt>
    <dgm:pt modelId="{0B36AEC2-B95F-4586-B642-20BD27C6B11C}" type="pres">
      <dgm:prSet presAssocID="{7D268FC4-DF88-40EC-8976-120D2DD774A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C37870-C653-4C72-8AB0-D7D37EAF08AC}" type="pres">
      <dgm:prSet presAssocID="{DAFFA1E5-8A4F-4A9B-BF69-78A931EB2026}" presName="aSpace" presStyleCnt="0"/>
      <dgm:spPr/>
      <dgm:t>
        <a:bodyPr/>
        <a:lstStyle/>
        <a:p>
          <a:endParaRPr lang="en-GB"/>
        </a:p>
      </dgm:t>
    </dgm:pt>
    <dgm:pt modelId="{272D62AF-F411-42C0-B2D4-A81A379DA2A9}" type="pres">
      <dgm:prSet presAssocID="{FF7D0DEF-5F95-4BE8-A1C7-CAC5A4E0C37B}" presName="compNode" presStyleCnt="0"/>
      <dgm:spPr/>
      <dgm:t>
        <a:bodyPr/>
        <a:lstStyle/>
        <a:p>
          <a:endParaRPr lang="en-GB"/>
        </a:p>
      </dgm:t>
    </dgm:pt>
    <dgm:pt modelId="{9C7985A6-16FE-4D82-8051-6B068DE5449F}" type="pres">
      <dgm:prSet presAssocID="{FF7D0DEF-5F95-4BE8-A1C7-CAC5A4E0C37B}" presName="aNode" presStyleLbl="bgShp" presStyleIdx="1" presStyleCnt="3" custScaleX="99345"/>
      <dgm:spPr/>
      <dgm:t>
        <a:bodyPr/>
        <a:lstStyle/>
        <a:p>
          <a:endParaRPr lang="en-GB"/>
        </a:p>
      </dgm:t>
    </dgm:pt>
    <dgm:pt modelId="{2F958A48-5513-4EFE-B2B2-1E452676D61E}" type="pres">
      <dgm:prSet presAssocID="{FF7D0DEF-5F95-4BE8-A1C7-CAC5A4E0C37B}" presName="textNode" presStyleLbl="bgShp" presStyleIdx="1" presStyleCnt="3"/>
      <dgm:spPr/>
      <dgm:t>
        <a:bodyPr/>
        <a:lstStyle/>
        <a:p>
          <a:endParaRPr lang="en-GB"/>
        </a:p>
      </dgm:t>
    </dgm:pt>
    <dgm:pt modelId="{4059DAA2-48B5-4316-A7F4-65BF0C380F87}" type="pres">
      <dgm:prSet presAssocID="{FF7D0DEF-5F95-4BE8-A1C7-CAC5A4E0C37B}" presName="compChildNode" presStyleCnt="0"/>
      <dgm:spPr/>
      <dgm:t>
        <a:bodyPr/>
        <a:lstStyle/>
        <a:p>
          <a:endParaRPr lang="en-GB"/>
        </a:p>
      </dgm:t>
    </dgm:pt>
    <dgm:pt modelId="{2306004D-A5A5-4A02-86EE-84E5E5C40BCF}" type="pres">
      <dgm:prSet presAssocID="{FF7D0DEF-5F95-4BE8-A1C7-CAC5A4E0C37B}" presName="theInnerList" presStyleCnt="0"/>
      <dgm:spPr/>
      <dgm:t>
        <a:bodyPr/>
        <a:lstStyle/>
        <a:p>
          <a:endParaRPr lang="en-GB"/>
        </a:p>
      </dgm:t>
    </dgm:pt>
    <dgm:pt modelId="{654D6157-2004-420D-B010-FD54C7D3D30C}" type="pres">
      <dgm:prSet presAssocID="{0CBDB94E-AF26-4689-8D72-749CDFFBD92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95D84-D47E-40F3-B0AF-F5B2D38F11EA}" type="pres">
      <dgm:prSet presAssocID="{0CBDB94E-AF26-4689-8D72-749CDFFBD92D}" presName="aSpace2" presStyleCnt="0"/>
      <dgm:spPr/>
      <dgm:t>
        <a:bodyPr/>
        <a:lstStyle/>
        <a:p>
          <a:endParaRPr lang="en-GB"/>
        </a:p>
      </dgm:t>
    </dgm:pt>
    <dgm:pt modelId="{9A122408-33C8-4207-B8CE-746737FE9174}" type="pres">
      <dgm:prSet presAssocID="{09AF2404-A362-4E8E-8A3E-F133A4BD63F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6E93E-FC06-44A0-A100-47BD143D8CD8}" type="pres">
      <dgm:prSet presAssocID="{FF7D0DEF-5F95-4BE8-A1C7-CAC5A4E0C37B}" presName="aSpace" presStyleCnt="0"/>
      <dgm:spPr/>
      <dgm:t>
        <a:bodyPr/>
        <a:lstStyle/>
        <a:p>
          <a:endParaRPr lang="en-GB"/>
        </a:p>
      </dgm:t>
    </dgm:pt>
    <dgm:pt modelId="{6B51BE4A-39D5-4D47-B813-CA47B5E51145}" type="pres">
      <dgm:prSet presAssocID="{2D607274-7763-43F8-B4D1-5D0576BC74FD}" presName="compNode" presStyleCnt="0"/>
      <dgm:spPr/>
      <dgm:t>
        <a:bodyPr/>
        <a:lstStyle/>
        <a:p>
          <a:endParaRPr lang="en-GB"/>
        </a:p>
      </dgm:t>
    </dgm:pt>
    <dgm:pt modelId="{58D169D7-62D3-4750-9060-AE818D2CA854}" type="pres">
      <dgm:prSet presAssocID="{2D607274-7763-43F8-B4D1-5D0576BC74FD}" presName="aNode" presStyleLbl="bgShp" presStyleIdx="2" presStyleCnt="3"/>
      <dgm:spPr/>
      <dgm:t>
        <a:bodyPr/>
        <a:lstStyle/>
        <a:p>
          <a:endParaRPr lang="en-GB"/>
        </a:p>
      </dgm:t>
    </dgm:pt>
    <dgm:pt modelId="{25AFBC34-2908-4DDF-B4C4-01D2A059DEFD}" type="pres">
      <dgm:prSet presAssocID="{2D607274-7763-43F8-B4D1-5D0576BC74FD}" presName="textNode" presStyleLbl="bgShp" presStyleIdx="2" presStyleCnt="3"/>
      <dgm:spPr/>
      <dgm:t>
        <a:bodyPr/>
        <a:lstStyle/>
        <a:p>
          <a:endParaRPr lang="en-GB"/>
        </a:p>
      </dgm:t>
    </dgm:pt>
    <dgm:pt modelId="{D2D6FB39-D09E-4236-909B-3524886577E8}" type="pres">
      <dgm:prSet presAssocID="{2D607274-7763-43F8-B4D1-5D0576BC74FD}" presName="compChildNode" presStyleCnt="0"/>
      <dgm:spPr/>
      <dgm:t>
        <a:bodyPr/>
        <a:lstStyle/>
        <a:p>
          <a:endParaRPr lang="en-GB"/>
        </a:p>
      </dgm:t>
    </dgm:pt>
    <dgm:pt modelId="{7FD4A52D-1FE9-4199-8CD0-5BCD9B6CED74}" type="pres">
      <dgm:prSet presAssocID="{2D607274-7763-43F8-B4D1-5D0576BC74FD}" presName="theInnerList" presStyleCnt="0"/>
      <dgm:spPr/>
      <dgm:t>
        <a:bodyPr/>
        <a:lstStyle/>
        <a:p>
          <a:endParaRPr lang="en-GB"/>
        </a:p>
      </dgm:t>
    </dgm:pt>
    <dgm:pt modelId="{969920FC-58A8-4189-B8BA-444C49AD37BC}" type="pres">
      <dgm:prSet presAssocID="{B8106150-852E-4F7B-99B1-51E7F616879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37E1E1-2E33-4E17-8CD9-94946A285CE3}" type="pres">
      <dgm:prSet presAssocID="{B8106150-852E-4F7B-99B1-51E7F6168792}" presName="aSpace2" presStyleCnt="0"/>
      <dgm:spPr/>
      <dgm:t>
        <a:bodyPr/>
        <a:lstStyle/>
        <a:p>
          <a:endParaRPr lang="en-GB"/>
        </a:p>
      </dgm:t>
    </dgm:pt>
    <dgm:pt modelId="{8B94F253-8521-4243-81F7-5DCD99503D4F}" type="pres">
      <dgm:prSet presAssocID="{D6634249-FC41-4F84-9AE3-03F9321F1D3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2D428F-A667-4160-A904-73B689C21C16}" type="presOf" srcId="{0CBDB94E-AF26-4689-8D72-749CDFFBD92D}" destId="{654D6157-2004-420D-B010-FD54C7D3D30C}" srcOrd="0" destOrd="0" presId="urn:microsoft.com/office/officeart/2005/8/layout/lProcess2"/>
    <dgm:cxn modelId="{BDFA1DF8-6637-49B1-BB78-9438FA2C8DFC}" type="presOf" srcId="{DAFFA1E5-8A4F-4A9B-BF69-78A931EB2026}" destId="{46583C7F-8E7C-4EE4-A70D-A4E2E1F13B6C}" srcOrd="0" destOrd="0" presId="urn:microsoft.com/office/officeart/2005/8/layout/lProcess2"/>
    <dgm:cxn modelId="{A1558DB3-B851-492A-8546-07AA7AD34A6B}" srcId="{3591E066-FBF8-4644-890F-B392193B6F1A}" destId="{DAFFA1E5-8A4F-4A9B-BF69-78A931EB2026}" srcOrd="0" destOrd="0" parTransId="{04975C4F-58F1-4F0A-BFF9-25302956C3A3}" sibTransId="{152623E6-113E-442D-958B-E3DEC18A9532}"/>
    <dgm:cxn modelId="{6700EBB7-9FAE-4AB4-83A8-393F0DE702D4}" type="presOf" srcId="{FF7D0DEF-5F95-4BE8-A1C7-CAC5A4E0C37B}" destId="{9C7985A6-16FE-4D82-8051-6B068DE5449F}" srcOrd="0" destOrd="0" presId="urn:microsoft.com/office/officeart/2005/8/layout/lProcess2"/>
    <dgm:cxn modelId="{585A7AB1-D6EA-4E0D-AD35-59A533B84985}" type="presOf" srcId="{FF7D0DEF-5F95-4BE8-A1C7-CAC5A4E0C37B}" destId="{2F958A48-5513-4EFE-B2B2-1E452676D61E}" srcOrd="1" destOrd="0" presId="urn:microsoft.com/office/officeart/2005/8/layout/lProcess2"/>
    <dgm:cxn modelId="{C545E1D7-FFBA-49AE-87B8-A9FFFA2F0583}" srcId="{3591E066-FBF8-4644-890F-B392193B6F1A}" destId="{FF7D0DEF-5F95-4BE8-A1C7-CAC5A4E0C37B}" srcOrd="1" destOrd="0" parTransId="{24162E7E-C5F9-4050-9D1A-61EE510ED319}" sibTransId="{425A0D4A-B3B2-49CA-A57B-DEBA90FCBD33}"/>
    <dgm:cxn modelId="{36579364-1B92-4A6D-B019-EF295530300C}" type="presOf" srcId="{D6634249-FC41-4F84-9AE3-03F9321F1D31}" destId="{8B94F253-8521-4243-81F7-5DCD99503D4F}" srcOrd="0" destOrd="0" presId="urn:microsoft.com/office/officeart/2005/8/layout/lProcess2"/>
    <dgm:cxn modelId="{E2F0F3EE-F991-42CA-B8E1-248C5699BF90}" srcId="{3591E066-FBF8-4644-890F-B392193B6F1A}" destId="{2D607274-7763-43F8-B4D1-5D0576BC74FD}" srcOrd="2" destOrd="0" parTransId="{0F33E8C6-AD4F-4D72-BCEC-14B5209FDDC5}" sibTransId="{CE785A31-D880-475A-A901-0C7AC78998DF}"/>
    <dgm:cxn modelId="{2E64D994-9CBF-4FC6-9AAF-18A1AA0CECB8}" srcId="{2D607274-7763-43F8-B4D1-5D0576BC74FD}" destId="{B8106150-852E-4F7B-99B1-51E7F6168792}" srcOrd="0" destOrd="0" parTransId="{A2D850C2-0434-4FE3-9F7B-6EA37DD897ED}" sibTransId="{F0B33034-B1F4-40EE-B8FA-163AAD5093E8}"/>
    <dgm:cxn modelId="{AF02E382-5A82-484C-9B73-4065B65669B8}" srcId="{2D607274-7763-43F8-B4D1-5D0576BC74FD}" destId="{D6634249-FC41-4F84-9AE3-03F9321F1D31}" srcOrd="1" destOrd="0" parTransId="{7B7CE604-1569-486C-B03B-5D162593DB57}" sibTransId="{6AF39B60-5B2B-4E08-91A3-83270546D769}"/>
    <dgm:cxn modelId="{E00057C1-897A-469D-AC7B-8FA4F540A4C9}" type="presOf" srcId="{09AF2404-A362-4E8E-8A3E-F133A4BD63FC}" destId="{9A122408-33C8-4207-B8CE-746737FE9174}" srcOrd="0" destOrd="0" presId="urn:microsoft.com/office/officeart/2005/8/layout/lProcess2"/>
    <dgm:cxn modelId="{AA34F23A-1720-41F3-8B68-35DA4DE9D8CC}" srcId="{DAFFA1E5-8A4F-4A9B-BF69-78A931EB2026}" destId="{7D268FC4-DF88-40EC-8976-120D2DD774AB}" srcOrd="1" destOrd="0" parTransId="{A4C92BAF-CA6A-481E-A131-14B245BAE8C4}" sibTransId="{8C2EB3E9-EE30-4017-9ED4-96CA0513DC47}"/>
    <dgm:cxn modelId="{B860DB6B-E068-4A1E-8FDB-48DB523C85BF}" type="presOf" srcId="{26DB6A6B-FAEB-43A9-A4EA-A765DEEA16F1}" destId="{76BA2BD4-16B8-454B-AAC2-68DFE21F4ADB}" srcOrd="0" destOrd="0" presId="urn:microsoft.com/office/officeart/2005/8/layout/lProcess2"/>
    <dgm:cxn modelId="{14112E2A-B874-4FAC-9F90-A71347F34638}" srcId="{DAFFA1E5-8A4F-4A9B-BF69-78A931EB2026}" destId="{26DB6A6B-FAEB-43A9-A4EA-A765DEEA16F1}" srcOrd="0" destOrd="0" parTransId="{FFE7B9E2-77B8-41C7-895C-437EB4142B3F}" sibTransId="{202A26AB-9542-482A-9289-C3B7070402F4}"/>
    <dgm:cxn modelId="{7C1D9155-620D-430A-8219-00591A9410BA}" srcId="{FF7D0DEF-5F95-4BE8-A1C7-CAC5A4E0C37B}" destId="{0CBDB94E-AF26-4689-8D72-749CDFFBD92D}" srcOrd="0" destOrd="0" parTransId="{CEF7E44B-DF26-4A0D-A630-7454C28F5C4F}" sibTransId="{922B45B7-15A2-40A7-B23D-4BB831389511}"/>
    <dgm:cxn modelId="{E9612916-70F3-457D-8B1F-1E3C2083F604}" type="presOf" srcId="{3591E066-FBF8-4644-890F-B392193B6F1A}" destId="{C250C4FB-51AD-4D18-9235-1391BB299CAC}" srcOrd="0" destOrd="0" presId="urn:microsoft.com/office/officeart/2005/8/layout/lProcess2"/>
    <dgm:cxn modelId="{C1913E58-B3ED-433C-94E9-CB9E9A1398FA}" type="presOf" srcId="{2D607274-7763-43F8-B4D1-5D0576BC74FD}" destId="{25AFBC34-2908-4DDF-B4C4-01D2A059DEFD}" srcOrd="1" destOrd="0" presId="urn:microsoft.com/office/officeart/2005/8/layout/lProcess2"/>
    <dgm:cxn modelId="{617C1ED5-5068-43A2-A49F-C74E3A351B3D}" type="presOf" srcId="{B8106150-852E-4F7B-99B1-51E7F6168792}" destId="{969920FC-58A8-4189-B8BA-444C49AD37BC}" srcOrd="0" destOrd="0" presId="urn:microsoft.com/office/officeart/2005/8/layout/lProcess2"/>
    <dgm:cxn modelId="{3AB6BF40-3F4A-4E42-A90A-A02D0FC80339}" type="presOf" srcId="{DAFFA1E5-8A4F-4A9B-BF69-78A931EB2026}" destId="{BE1078D4-6D79-44D5-A423-F965F3B36874}" srcOrd="1" destOrd="0" presId="urn:microsoft.com/office/officeart/2005/8/layout/lProcess2"/>
    <dgm:cxn modelId="{41596077-72A2-4C86-AD2D-635964DD53FF}" srcId="{FF7D0DEF-5F95-4BE8-A1C7-CAC5A4E0C37B}" destId="{09AF2404-A362-4E8E-8A3E-F133A4BD63FC}" srcOrd="1" destOrd="0" parTransId="{1FF0B162-6D7A-4204-9DE1-4D3288F79AF1}" sibTransId="{5ED972A0-6B28-4592-B069-F5B58A90429E}"/>
    <dgm:cxn modelId="{93FDAEB8-F86A-4853-BC95-BDE37661E992}" type="presOf" srcId="{7D268FC4-DF88-40EC-8976-120D2DD774AB}" destId="{0B36AEC2-B95F-4586-B642-20BD27C6B11C}" srcOrd="0" destOrd="0" presId="urn:microsoft.com/office/officeart/2005/8/layout/lProcess2"/>
    <dgm:cxn modelId="{8D2CFB89-1DEE-411D-AC2F-EB6F72A10C2D}" type="presOf" srcId="{2D607274-7763-43F8-B4D1-5D0576BC74FD}" destId="{58D169D7-62D3-4750-9060-AE818D2CA854}" srcOrd="0" destOrd="0" presId="urn:microsoft.com/office/officeart/2005/8/layout/lProcess2"/>
    <dgm:cxn modelId="{E99C245C-116E-4285-A360-0453098F447D}" type="presParOf" srcId="{C250C4FB-51AD-4D18-9235-1391BB299CAC}" destId="{7B210464-B18B-431A-AEB1-42DCA329AD54}" srcOrd="0" destOrd="0" presId="urn:microsoft.com/office/officeart/2005/8/layout/lProcess2"/>
    <dgm:cxn modelId="{E84E2EF0-EA78-43BD-B079-ED536B06E020}" type="presParOf" srcId="{7B210464-B18B-431A-AEB1-42DCA329AD54}" destId="{46583C7F-8E7C-4EE4-A70D-A4E2E1F13B6C}" srcOrd="0" destOrd="0" presId="urn:microsoft.com/office/officeart/2005/8/layout/lProcess2"/>
    <dgm:cxn modelId="{27445D23-65FC-4D0C-A151-F2B7ED023BB2}" type="presParOf" srcId="{7B210464-B18B-431A-AEB1-42DCA329AD54}" destId="{BE1078D4-6D79-44D5-A423-F965F3B36874}" srcOrd="1" destOrd="0" presId="urn:microsoft.com/office/officeart/2005/8/layout/lProcess2"/>
    <dgm:cxn modelId="{21A089A1-C081-4400-91ED-E74BBF5F1204}" type="presParOf" srcId="{7B210464-B18B-431A-AEB1-42DCA329AD54}" destId="{453A0C4A-FCC1-41A6-B73F-F4D3A3FBAB6E}" srcOrd="2" destOrd="0" presId="urn:microsoft.com/office/officeart/2005/8/layout/lProcess2"/>
    <dgm:cxn modelId="{56F14194-2413-48C2-B014-55FB5A27E495}" type="presParOf" srcId="{453A0C4A-FCC1-41A6-B73F-F4D3A3FBAB6E}" destId="{438D2172-6F07-4EF0-8151-434172C36493}" srcOrd="0" destOrd="0" presId="urn:microsoft.com/office/officeart/2005/8/layout/lProcess2"/>
    <dgm:cxn modelId="{7B2A7613-A614-48FF-99E0-0A32089F0D51}" type="presParOf" srcId="{438D2172-6F07-4EF0-8151-434172C36493}" destId="{76BA2BD4-16B8-454B-AAC2-68DFE21F4ADB}" srcOrd="0" destOrd="0" presId="urn:microsoft.com/office/officeart/2005/8/layout/lProcess2"/>
    <dgm:cxn modelId="{2B205986-F58C-4FAA-9E41-B54BE6525534}" type="presParOf" srcId="{438D2172-6F07-4EF0-8151-434172C36493}" destId="{471E73BD-0BF3-45D1-B05B-62FF25BE322E}" srcOrd="1" destOrd="0" presId="urn:microsoft.com/office/officeart/2005/8/layout/lProcess2"/>
    <dgm:cxn modelId="{3221627F-7DC1-40B1-93F4-0C0DFB7DBF8C}" type="presParOf" srcId="{438D2172-6F07-4EF0-8151-434172C36493}" destId="{0B36AEC2-B95F-4586-B642-20BD27C6B11C}" srcOrd="2" destOrd="0" presId="urn:microsoft.com/office/officeart/2005/8/layout/lProcess2"/>
    <dgm:cxn modelId="{AA3ED65E-F1CB-4110-9E26-F86734CE984A}" type="presParOf" srcId="{C250C4FB-51AD-4D18-9235-1391BB299CAC}" destId="{65C37870-C653-4C72-8AB0-D7D37EAF08AC}" srcOrd="1" destOrd="0" presId="urn:microsoft.com/office/officeart/2005/8/layout/lProcess2"/>
    <dgm:cxn modelId="{55D3FA7F-7598-42FF-9996-6DA8F6A55C4F}" type="presParOf" srcId="{C250C4FB-51AD-4D18-9235-1391BB299CAC}" destId="{272D62AF-F411-42C0-B2D4-A81A379DA2A9}" srcOrd="2" destOrd="0" presId="urn:microsoft.com/office/officeart/2005/8/layout/lProcess2"/>
    <dgm:cxn modelId="{FF3ABA64-FE11-45B3-9393-709E1E2DC4C7}" type="presParOf" srcId="{272D62AF-F411-42C0-B2D4-A81A379DA2A9}" destId="{9C7985A6-16FE-4D82-8051-6B068DE5449F}" srcOrd="0" destOrd="0" presId="urn:microsoft.com/office/officeart/2005/8/layout/lProcess2"/>
    <dgm:cxn modelId="{1224F953-79E2-4A2D-BB64-CDE5EBD44CF8}" type="presParOf" srcId="{272D62AF-F411-42C0-B2D4-A81A379DA2A9}" destId="{2F958A48-5513-4EFE-B2B2-1E452676D61E}" srcOrd="1" destOrd="0" presId="urn:microsoft.com/office/officeart/2005/8/layout/lProcess2"/>
    <dgm:cxn modelId="{E95F7E66-6A59-4783-9E8E-869D41737F91}" type="presParOf" srcId="{272D62AF-F411-42C0-B2D4-A81A379DA2A9}" destId="{4059DAA2-48B5-4316-A7F4-65BF0C380F87}" srcOrd="2" destOrd="0" presId="urn:microsoft.com/office/officeart/2005/8/layout/lProcess2"/>
    <dgm:cxn modelId="{3763EB38-E862-40AB-A8B2-1E648BD96D17}" type="presParOf" srcId="{4059DAA2-48B5-4316-A7F4-65BF0C380F87}" destId="{2306004D-A5A5-4A02-86EE-84E5E5C40BCF}" srcOrd="0" destOrd="0" presId="urn:microsoft.com/office/officeart/2005/8/layout/lProcess2"/>
    <dgm:cxn modelId="{AF4B3A2D-63CF-4FAF-B52B-D3B13D912AA4}" type="presParOf" srcId="{2306004D-A5A5-4A02-86EE-84E5E5C40BCF}" destId="{654D6157-2004-420D-B010-FD54C7D3D30C}" srcOrd="0" destOrd="0" presId="urn:microsoft.com/office/officeart/2005/8/layout/lProcess2"/>
    <dgm:cxn modelId="{429DD171-9344-40E9-B488-5CAF9663CB2E}" type="presParOf" srcId="{2306004D-A5A5-4A02-86EE-84E5E5C40BCF}" destId="{E4095D84-D47E-40F3-B0AF-F5B2D38F11EA}" srcOrd="1" destOrd="0" presId="urn:microsoft.com/office/officeart/2005/8/layout/lProcess2"/>
    <dgm:cxn modelId="{274EA651-54F4-4645-83C8-F6269E6EB695}" type="presParOf" srcId="{2306004D-A5A5-4A02-86EE-84E5E5C40BCF}" destId="{9A122408-33C8-4207-B8CE-746737FE9174}" srcOrd="2" destOrd="0" presId="urn:microsoft.com/office/officeart/2005/8/layout/lProcess2"/>
    <dgm:cxn modelId="{3E2E7A86-93D1-41C9-BE4D-52244717AA2F}" type="presParOf" srcId="{C250C4FB-51AD-4D18-9235-1391BB299CAC}" destId="{8166E93E-FC06-44A0-A100-47BD143D8CD8}" srcOrd="3" destOrd="0" presId="urn:microsoft.com/office/officeart/2005/8/layout/lProcess2"/>
    <dgm:cxn modelId="{DD2BE994-C000-4F3A-AFBB-C758C3F631F2}" type="presParOf" srcId="{C250C4FB-51AD-4D18-9235-1391BB299CAC}" destId="{6B51BE4A-39D5-4D47-B813-CA47B5E51145}" srcOrd="4" destOrd="0" presId="urn:microsoft.com/office/officeart/2005/8/layout/lProcess2"/>
    <dgm:cxn modelId="{F4C0B0FD-8904-47D2-8E91-7D27ABF6A22E}" type="presParOf" srcId="{6B51BE4A-39D5-4D47-B813-CA47B5E51145}" destId="{58D169D7-62D3-4750-9060-AE818D2CA854}" srcOrd="0" destOrd="0" presId="urn:microsoft.com/office/officeart/2005/8/layout/lProcess2"/>
    <dgm:cxn modelId="{FC542C64-3352-4D9A-A870-3E1D77A51CD7}" type="presParOf" srcId="{6B51BE4A-39D5-4D47-B813-CA47B5E51145}" destId="{25AFBC34-2908-4DDF-B4C4-01D2A059DEFD}" srcOrd="1" destOrd="0" presId="urn:microsoft.com/office/officeart/2005/8/layout/lProcess2"/>
    <dgm:cxn modelId="{A946FFFE-B121-4346-A583-C52678B9B253}" type="presParOf" srcId="{6B51BE4A-39D5-4D47-B813-CA47B5E51145}" destId="{D2D6FB39-D09E-4236-909B-3524886577E8}" srcOrd="2" destOrd="0" presId="urn:microsoft.com/office/officeart/2005/8/layout/lProcess2"/>
    <dgm:cxn modelId="{1796FE8D-EE2E-4311-B27F-FC7BAF1F3F09}" type="presParOf" srcId="{D2D6FB39-D09E-4236-909B-3524886577E8}" destId="{7FD4A52D-1FE9-4199-8CD0-5BCD9B6CED74}" srcOrd="0" destOrd="0" presId="urn:microsoft.com/office/officeart/2005/8/layout/lProcess2"/>
    <dgm:cxn modelId="{AE825192-C970-4A9A-8507-13AD5CB12E3D}" type="presParOf" srcId="{7FD4A52D-1FE9-4199-8CD0-5BCD9B6CED74}" destId="{969920FC-58A8-4189-B8BA-444C49AD37BC}" srcOrd="0" destOrd="0" presId="urn:microsoft.com/office/officeart/2005/8/layout/lProcess2"/>
    <dgm:cxn modelId="{77ABB801-949E-40F8-B4EE-584458C0EF8B}" type="presParOf" srcId="{7FD4A52D-1FE9-4199-8CD0-5BCD9B6CED74}" destId="{EC37E1E1-2E33-4E17-8CD9-94946A285CE3}" srcOrd="1" destOrd="0" presId="urn:microsoft.com/office/officeart/2005/8/layout/lProcess2"/>
    <dgm:cxn modelId="{45E64DC0-051D-4633-9030-1244A3E6E954}" type="presParOf" srcId="{7FD4A52D-1FE9-4199-8CD0-5BCD9B6CED74}" destId="{8B94F253-8521-4243-81F7-5DCD99503D4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91E066-FBF8-4644-890F-B392193B6F1A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AFFA1E5-8A4F-4A9B-BF69-78A931EB2026}">
      <dgm:prSet phldrT="[Text]"/>
      <dgm:spPr>
        <a:noFill/>
      </dgm:spPr>
      <dgm:t>
        <a:bodyPr/>
        <a:lstStyle/>
        <a:p>
          <a:r>
            <a:rPr lang="en-GB" dirty="0" smtClean="0"/>
            <a:t>Fast Trends</a:t>
          </a:r>
        </a:p>
        <a:p>
          <a:r>
            <a:rPr lang="en-GB" dirty="0" smtClean="0"/>
            <a:t>1 year or less</a:t>
          </a:r>
          <a:endParaRPr lang="en-GB" dirty="0"/>
        </a:p>
      </dgm:t>
    </dgm:pt>
    <dgm:pt modelId="{04975C4F-58F1-4F0A-BFF9-25302956C3A3}" type="parTrans" cxnId="{A1558DB3-B851-492A-8546-07AA7AD34A6B}">
      <dgm:prSet/>
      <dgm:spPr/>
      <dgm:t>
        <a:bodyPr/>
        <a:lstStyle/>
        <a:p>
          <a:endParaRPr lang="en-GB"/>
        </a:p>
      </dgm:t>
    </dgm:pt>
    <dgm:pt modelId="{152623E6-113E-442D-958B-E3DEC18A9532}" type="sibTrans" cxnId="{A1558DB3-B851-492A-8546-07AA7AD34A6B}">
      <dgm:prSet/>
      <dgm:spPr/>
      <dgm:t>
        <a:bodyPr/>
        <a:lstStyle/>
        <a:p>
          <a:endParaRPr lang="en-GB"/>
        </a:p>
      </dgm:t>
    </dgm:pt>
    <dgm:pt modelId="{FF7D0DEF-5F95-4BE8-A1C7-CAC5A4E0C37B}">
      <dgm:prSet phldrT="[Text]"/>
      <dgm:spPr>
        <a:noFill/>
      </dgm:spPr>
      <dgm:t>
        <a:bodyPr/>
        <a:lstStyle/>
        <a:p>
          <a:r>
            <a:rPr lang="en-GB" dirty="0" smtClean="0"/>
            <a:t>Mid Range</a:t>
          </a:r>
        </a:p>
        <a:p>
          <a:r>
            <a:rPr lang="en-GB" dirty="0" smtClean="0"/>
            <a:t>2-3 years</a:t>
          </a:r>
          <a:endParaRPr lang="en-GB" dirty="0"/>
        </a:p>
      </dgm:t>
    </dgm:pt>
    <dgm:pt modelId="{24162E7E-C5F9-4050-9D1A-61EE510ED319}" type="parTrans" cxnId="{C545E1D7-FFBA-49AE-87B8-A9FFFA2F0583}">
      <dgm:prSet/>
      <dgm:spPr/>
      <dgm:t>
        <a:bodyPr/>
        <a:lstStyle/>
        <a:p>
          <a:endParaRPr lang="en-GB"/>
        </a:p>
      </dgm:t>
    </dgm:pt>
    <dgm:pt modelId="{425A0D4A-B3B2-49CA-A57B-DEBA90FCBD33}" type="sibTrans" cxnId="{C545E1D7-FFBA-49AE-87B8-A9FFFA2F0583}">
      <dgm:prSet/>
      <dgm:spPr/>
      <dgm:t>
        <a:bodyPr/>
        <a:lstStyle/>
        <a:p>
          <a:endParaRPr lang="en-GB"/>
        </a:p>
      </dgm:t>
    </dgm:pt>
    <dgm:pt modelId="{0CBDB94E-AF26-4689-8D72-749CDFFBD92D}">
      <dgm:prSet phldrT="[Text]"/>
      <dgm:spPr/>
      <dgm:t>
        <a:bodyPr/>
        <a:lstStyle/>
        <a:p>
          <a:r>
            <a:rPr lang="en-GB" dirty="0" smtClean="0"/>
            <a:t>Bibliometrics and Citation Technologies </a:t>
          </a:r>
          <a:endParaRPr lang="en-GB" dirty="0"/>
        </a:p>
      </dgm:t>
    </dgm:pt>
    <dgm:pt modelId="{CEF7E44B-DF26-4A0D-A630-7454C28F5C4F}" type="parTrans" cxnId="{7C1D9155-620D-430A-8219-00591A9410BA}">
      <dgm:prSet/>
      <dgm:spPr/>
      <dgm:t>
        <a:bodyPr/>
        <a:lstStyle/>
        <a:p>
          <a:endParaRPr lang="en-GB"/>
        </a:p>
      </dgm:t>
    </dgm:pt>
    <dgm:pt modelId="{922B45B7-15A2-40A7-B23D-4BB831389511}" type="sibTrans" cxnId="{7C1D9155-620D-430A-8219-00591A9410BA}">
      <dgm:prSet/>
      <dgm:spPr/>
      <dgm:t>
        <a:bodyPr/>
        <a:lstStyle/>
        <a:p>
          <a:endParaRPr lang="en-GB"/>
        </a:p>
      </dgm:t>
    </dgm:pt>
    <dgm:pt modelId="{09AF2404-A362-4E8E-8A3E-F133A4BD63FC}">
      <dgm:prSet phldrT="[Text]"/>
      <dgm:spPr/>
      <dgm:t>
        <a:bodyPr/>
        <a:lstStyle/>
        <a:p>
          <a:r>
            <a:rPr lang="en-GB" dirty="0" smtClean="0"/>
            <a:t>Open Content</a:t>
          </a:r>
          <a:endParaRPr lang="en-GB" dirty="0"/>
        </a:p>
      </dgm:t>
    </dgm:pt>
    <dgm:pt modelId="{1FF0B162-6D7A-4204-9DE1-4D3288F79AF1}" type="parTrans" cxnId="{41596077-72A2-4C86-AD2D-635964DD53FF}">
      <dgm:prSet/>
      <dgm:spPr/>
      <dgm:t>
        <a:bodyPr/>
        <a:lstStyle/>
        <a:p>
          <a:endParaRPr lang="en-GB"/>
        </a:p>
      </dgm:t>
    </dgm:pt>
    <dgm:pt modelId="{5ED972A0-6B28-4592-B069-F5B58A90429E}" type="sibTrans" cxnId="{41596077-72A2-4C86-AD2D-635964DD53FF}">
      <dgm:prSet/>
      <dgm:spPr/>
      <dgm:t>
        <a:bodyPr/>
        <a:lstStyle/>
        <a:p>
          <a:endParaRPr lang="en-GB"/>
        </a:p>
      </dgm:t>
    </dgm:pt>
    <dgm:pt modelId="{2D607274-7763-43F8-B4D1-5D0576BC74FD}">
      <dgm:prSet phldrT="[Text]"/>
      <dgm:spPr>
        <a:noFill/>
      </dgm:spPr>
      <dgm:t>
        <a:bodyPr/>
        <a:lstStyle/>
        <a:p>
          <a:r>
            <a:rPr lang="en-GB" dirty="0" smtClean="0"/>
            <a:t>Long Range</a:t>
          </a:r>
        </a:p>
        <a:p>
          <a:r>
            <a:rPr lang="en-GB" dirty="0" smtClean="0"/>
            <a:t>4-5 years</a:t>
          </a:r>
          <a:endParaRPr lang="en-GB" dirty="0"/>
        </a:p>
      </dgm:t>
    </dgm:pt>
    <dgm:pt modelId="{0F33E8C6-AD4F-4D72-BCEC-14B5209FDDC5}" type="parTrans" cxnId="{E2F0F3EE-F991-42CA-B8E1-248C5699BF90}">
      <dgm:prSet/>
      <dgm:spPr/>
      <dgm:t>
        <a:bodyPr/>
        <a:lstStyle/>
        <a:p>
          <a:endParaRPr lang="en-GB"/>
        </a:p>
      </dgm:t>
    </dgm:pt>
    <dgm:pt modelId="{CE785A31-D880-475A-A901-0C7AC78998DF}" type="sibTrans" cxnId="{E2F0F3EE-F991-42CA-B8E1-248C5699BF90}">
      <dgm:prSet/>
      <dgm:spPr/>
      <dgm:t>
        <a:bodyPr/>
        <a:lstStyle/>
        <a:p>
          <a:endParaRPr lang="en-GB"/>
        </a:p>
      </dgm:t>
    </dgm:pt>
    <dgm:pt modelId="{B8106150-852E-4F7B-99B1-51E7F6168792}">
      <dgm:prSet phldrT="[Text]"/>
      <dgm:spPr/>
      <dgm:t>
        <a:bodyPr/>
        <a:lstStyle/>
        <a:p>
          <a:r>
            <a:rPr lang="en-GB" dirty="0" smtClean="0"/>
            <a:t>The Internet of Things </a:t>
          </a:r>
          <a:endParaRPr lang="en-GB" dirty="0"/>
        </a:p>
      </dgm:t>
    </dgm:pt>
    <dgm:pt modelId="{A2D850C2-0434-4FE3-9F7B-6EA37DD897ED}" type="parTrans" cxnId="{2E64D994-9CBF-4FC6-9AAF-18A1AA0CECB8}">
      <dgm:prSet/>
      <dgm:spPr/>
      <dgm:t>
        <a:bodyPr/>
        <a:lstStyle/>
        <a:p>
          <a:endParaRPr lang="en-GB"/>
        </a:p>
      </dgm:t>
    </dgm:pt>
    <dgm:pt modelId="{F0B33034-B1F4-40EE-B8FA-163AAD5093E8}" type="sibTrans" cxnId="{2E64D994-9CBF-4FC6-9AAF-18A1AA0CECB8}">
      <dgm:prSet/>
      <dgm:spPr/>
      <dgm:t>
        <a:bodyPr/>
        <a:lstStyle/>
        <a:p>
          <a:endParaRPr lang="en-GB"/>
        </a:p>
      </dgm:t>
    </dgm:pt>
    <dgm:pt modelId="{D6634249-FC41-4F84-9AE3-03F9321F1D31}">
      <dgm:prSet phldrT="[Text]"/>
      <dgm:spPr/>
      <dgm:t>
        <a:bodyPr/>
        <a:lstStyle/>
        <a:p>
          <a:r>
            <a:rPr lang="en-GB" dirty="0" smtClean="0"/>
            <a:t>Semantic Web and Linked Data</a:t>
          </a:r>
          <a:endParaRPr lang="en-GB" dirty="0"/>
        </a:p>
      </dgm:t>
    </dgm:pt>
    <dgm:pt modelId="{7B7CE604-1569-486C-B03B-5D162593DB57}" type="parTrans" cxnId="{AF02E382-5A82-484C-9B73-4065B65669B8}">
      <dgm:prSet/>
      <dgm:spPr/>
      <dgm:t>
        <a:bodyPr/>
        <a:lstStyle/>
        <a:p>
          <a:endParaRPr lang="en-GB"/>
        </a:p>
      </dgm:t>
    </dgm:pt>
    <dgm:pt modelId="{6AF39B60-5B2B-4E08-91A3-83270546D769}" type="sibTrans" cxnId="{AF02E382-5A82-484C-9B73-4065B65669B8}">
      <dgm:prSet/>
      <dgm:spPr/>
      <dgm:t>
        <a:bodyPr/>
        <a:lstStyle/>
        <a:p>
          <a:endParaRPr lang="en-GB"/>
        </a:p>
      </dgm:t>
    </dgm:pt>
    <dgm:pt modelId="{7D268FC4-DF88-40EC-8976-120D2DD774AB}">
      <dgm:prSet/>
      <dgm:spPr/>
      <dgm:t>
        <a:bodyPr/>
        <a:lstStyle/>
        <a:p>
          <a:r>
            <a:rPr lang="en-GB" dirty="0" smtClean="0"/>
            <a:t>Mobile Apps </a:t>
          </a:r>
        </a:p>
      </dgm:t>
    </dgm:pt>
    <dgm:pt modelId="{A4C92BAF-CA6A-481E-A131-14B245BAE8C4}" type="parTrans" cxnId="{AA34F23A-1720-41F3-8B68-35DA4DE9D8CC}">
      <dgm:prSet/>
      <dgm:spPr/>
      <dgm:t>
        <a:bodyPr/>
        <a:lstStyle/>
        <a:p>
          <a:endParaRPr lang="en-GB"/>
        </a:p>
      </dgm:t>
    </dgm:pt>
    <dgm:pt modelId="{8C2EB3E9-EE30-4017-9ED4-96CA0513DC47}" type="sibTrans" cxnId="{AA34F23A-1720-41F3-8B68-35DA4DE9D8CC}">
      <dgm:prSet/>
      <dgm:spPr/>
      <dgm:t>
        <a:bodyPr/>
        <a:lstStyle/>
        <a:p>
          <a:endParaRPr lang="en-GB"/>
        </a:p>
      </dgm:t>
    </dgm:pt>
    <dgm:pt modelId="{26DB6A6B-FAEB-43A9-A4EA-A765DEEA16F1}">
      <dgm:prSet/>
      <dgm:spPr/>
      <dgm:t>
        <a:bodyPr/>
        <a:lstStyle/>
        <a:p>
          <a:r>
            <a:rPr lang="en-GB" dirty="0" smtClean="0"/>
            <a:t>Electronic Publishing</a:t>
          </a:r>
        </a:p>
      </dgm:t>
    </dgm:pt>
    <dgm:pt modelId="{FFE7B9E2-77B8-41C7-895C-437EB4142B3F}" type="parTrans" cxnId="{14112E2A-B874-4FAC-9F90-A71347F34638}">
      <dgm:prSet/>
      <dgm:spPr/>
      <dgm:t>
        <a:bodyPr/>
        <a:lstStyle/>
        <a:p>
          <a:endParaRPr lang="en-GB"/>
        </a:p>
      </dgm:t>
    </dgm:pt>
    <dgm:pt modelId="{202A26AB-9542-482A-9289-C3B7070402F4}" type="sibTrans" cxnId="{14112E2A-B874-4FAC-9F90-A71347F34638}">
      <dgm:prSet/>
      <dgm:spPr/>
      <dgm:t>
        <a:bodyPr/>
        <a:lstStyle/>
        <a:p>
          <a:endParaRPr lang="en-GB"/>
        </a:p>
      </dgm:t>
    </dgm:pt>
    <dgm:pt modelId="{C250C4FB-51AD-4D18-9235-1391BB299CAC}" type="pres">
      <dgm:prSet presAssocID="{3591E066-FBF8-4644-890F-B392193B6F1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210464-B18B-431A-AEB1-42DCA329AD54}" type="pres">
      <dgm:prSet presAssocID="{DAFFA1E5-8A4F-4A9B-BF69-78A931EB2026}" presName="compNode" presStyleCnt="0"/>
      <dgm:spPr/>
      <dgm:t>
        <a:bodyPr/>
        <a:lstStyle/>
        <a:p>
          <a:endParaRPr lang="en-GB"/>
        </a:p>
      </dgm:t>
    </dgm:pt>
    <dgm:pt modelId="{46583C7F-8E7C-4EE4-A70D-A4E2E1F13B6C}" type="pres">
      <dgm:prSet presAssocID="{DAFFA1E5-8A4F-4A9B-BF69-78A931EB2026}" presName="aNode" presStyleLbl="bgShp" presStyleIdx="0" presStyleCnt="3"/>
      <dgm:spPr/>
      <dgm:t>
        <a:bodyPr/>
        <a:lstStyle/>
        <a:p>
          <a:endParaRPr lang="en-GB"/>
        </a:p>
      </dgm:t>
    </dgm:pt>
    <dgm:pt modelId="{BE1078D4-6D79-44D5-A423-F965F3B36874}" type="pres">
      <dgm:prSet presAssocID="{DAFFA1E5-8A4F-4A9B-BF69-78A931EB2026}" presName="textNode" presStyleLbl="bgShp" presStyleIdx="0" presStyleCnt="3"/>
      <dgm:spPr/>
      <dgm:t>
        <a:bodyPr/>
        <a:lstStyle/>
        <a:p>
          <a:endParaRPr lang="en-GB"/>
        </a:p>
      </dgm:t>
    </dgm:pt>
    <dgm:pt modelId="{453A0C4A-FCC1-41A6-B73F-F4D3A3FBAB6E}" type="pres">
      <dgm:prSet presAssocID="{DAFFA1E5-8A4F-4A9B-BF69-78A931EB2026}" presName="compChildNode" presStyleCnt="0"/>
      <dgm:spPr/>
      <dgm:t>
        <a:bodyPr/>
        <a:lstStyle/>
        <a:p>
          <a:endParaRPr lang="en-GB"/>
        </a:p>
      </dgm:t>
    </dgm:pt>
    <dgm:pt modelId="{438D2172-6F07-4EF0-8151-434172C36493}" type="pres">
      <dgm:prSet presAssocID="{DAFFA1E5-8A4F-4A9B-BF69-78A931EB2026}" presName="theInnerList" presStyleCnt="0"/>
      <dgm:spPr/>
      <dgm:t>
        <a:bodyPr/>
        <a:lstStyle/>
        <a:p>
          <a:endParaRPr lang="en-GB"/>
        </a:p>
      </dgm:t>
    </dgm:pt>
    <dgm:pt modelId="{76BA2BD4-16B8-454B-AAC2-68DFE21F4ADB}" type="pres">
      <dgm:prSet presAssocID="{26DB6A6B-FAEB-43A9-A4EA-A765DEEA16F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1E73BD-0BF3-45D1-B05B-62FF25BE322E}" type="pres">
      <dgm:prSet presAssocID="{26DB6A6B-FAEB-43A9-A4EA-A765DEEA16F1}" presName="aSpace2" presStyleCnt="0"/>
      <dgm:spPr/>
      <dgm:t>
        <a:bodyPr/>
        <a:lstStyle/>
        <a:p>
          <a:endParaRPr lang="en-GB"/>
        </a:p>
      </dgm:t>
    </dgm:pt>
    <dgm:pt modelId="{0B36AEC2-B95F-4586-B642-20BD27C6B11C}" type="pres">
      <dgm:prSet presAssocID="{7D268FC4-DF88-40EC-8976-120D2DD774A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C37870-C653-4C72-8AB0-D7D37EAF08AC}" type="pres">
      <dgm:prSet presAssocID="{DAFFA1E5-8A4F-4A9B-BF69-78A931EB2026}" presName="aSpace" presStyleCnt="0"/>
      <dgm:spPr/>
      <dgm:t>
        <a:bodyPr/>
        <a:lstStyle/>
        <a:p>
          <a:endParaRPr lang="en-GB"/>
        </a:p>
      </dgm:t>
    </dgm:pt>
    <dgm:pt modelId="{272D62AF-F411-42C0-B2D4-A81A379DA2A9}" type="pres">
      <dgm:prSet presAssocID="{FF7D0DEF-5F95-4BE8-A1C7-CAC5A4E0C37B}" presName="compNode" presStyleCnt="0"/>
      <dgm:spPr/>
      <dgm:t>
        <a:bodyPr/>
        <a:lstStyle/>
        <a:p>
          <a:endParaRPr lang="en-GB"/>
        </a:p>
      </dgm:t>
    </dgm:pt>
    <dgm:pt modelId="{9C7985A6-16FE-4D82-8051-6B068DE5449F}" type="pres">
      <dgm:prSet presAssocID="{FF7D0DEF-5F95-4BE8-A1C7-CAC5A4E0C37B}" presName="aNode" presStyleLbl="bgShp" presStyleIdx="1" presStyleCnt="3"/>
      <dgm:spPr/>
      <dgm:t>
        <a:bodyPr/>
        <a:lstStyle/>
        <a:p>
          <a:endParaRPr lang="en-GB"/>
        </a:p>
      </dgm:t>
    </dgm:pt>
    <dgm:pt modelId="{2F958A48-5513-4EFE-B2B2-1E452676D61E}" type="pres">
      <dgm:prSet presAssocID="{FF7D0DEF-5F95-4BE8-A1C7-CAC5A4E0C37B}" presName="textNode" presStyleLbl="bgShp" presStyleIdx="1" presStyleCnt="3"/>
      <dgm:spPr/>
      <dgm:t>
        <a:bodyPr/>
        <a:lstStyle/>
        <a:p>
          <a:endParaRPr lang="en-GB"/>
        </a:p>
      </dgm:t>
    </dgm:pt>
    <dgm:pt modelId="{4059DAA2-48B5-4316-A7F4-65BF0C380F87}" type="pres">
      <dgm:prSet presAssocID="{FF7D0DEF-5F95-4BE8-A1C7-CAC5A4E0C37B}" presName="compChildNode" presStyleCnt="0"/>
      <dgm:spPr/>
      <dgm:t>
        <a:bodyPr/>
        <a:lstStyle/>
        <a:p>
          <a:endParaRPr lang="en-GB"/>
        </a:p>
      </dgm:t>
    </dgm:pt>
    <dgm:pt modelId="{2306004D-A5A5-4A02-86EE-84E5E5C40BCF}" type="pres">
      <dgm:prSet presAssocID="{FF7D0DEF-5F95-4BE8-A1C7-CAC5A4E0C37B}" presName="theInnerList" presStyleCnt="0"/>
      <dgm:spPr/>
      <dgm:t>
        <a:bodyPr/>
        <a:lstStyle/>
        <a:p>
          <a:endParaRPr lang="en-GB"/>
        </a:p>
      </dgm:t>
    </dgm:pt>
    <dgm:pt modelId="{654D6157-2004-420D-B010-FD54C7D3D30C}" type="pres">
      <dgm:prSet presAssocID="{0CBDB94E-AF26-4689-8D72-749CDFFBD92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95D84-D47E-40F3-B0AF-F5B2D38F11EA}" type="pres">
      <dgm:prSet presAssocID="{0CBDB94E-AF26-4689-8D72-749CDFFBD92D}" presName="aSpace2" presStyleCnt="0"/>
      <dgm:spPr/>
      <dgm:t>
        <a:bodyPr/>
        <a:lstStyle/>
        <a:p>
          <a:endParaRPr lang="en-GB"/>
        </a:p>
      </dgm:t>
    </dgm:pt>
    <dgm:pt modelId="{9A122408-33C8-4207-B8CE-746737FE9174}" type="pres">
      <dgm:prSet presAssocID="{09AF2404-A362-4E8E-8A3E-F133A4BD63F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6E93E-FC06-44A0-A100-47BD143D8CD8}" type="pres">
      <dgm:prSet presAssocID="{FF7D0DEF-5F95-4BE8-A1C7-CAC5A4E0C37B}" presName="aSpace" presStyleCnt="0"/>
      <dgm:spPr/>
      <dgm:t>
        <a:bodyPr/>
        <a:lstStyle/>
        <a:p>
          <a:endParaRPr lang="en-GB"/>
        </a:p>
      </dgm:t>
    </dgm:pt>
    <dgm:pt modelId="{6B51BE4A-39D5-4D47-B813-CA47B5E51145}" type="pres">
      <dgm:prSet presAssocID="{2D607274-7763-43F8-B4D1-5D0576BC74FD}" presName="compNode" presStyleCnt="0"/>
      <dgm:spPr/>
      <dgm:t>
        <a:bodyPr/>
        <a:lstStyle/>
        <a:p>
          <a:endParaRPr lang="en-GB"/>
        </a:p>
      </dgm:t>
    </dgm:pt>
    <dgm:pt modelId="{58D169D7-62D3-4750-9060-AE818D2CA854}" type="pres">
      <dgm:prSet presAssocID="{2D607274-7763-43F8-B4D1-5D0576BC74FD}" presName="aNode" presStyleLbl="bgShp" presStyleIdx="2" presStyleCnt="3"/>
      <dgm:spPr/>
      <dgm:t>
        <a:bodyPr/>
        <a:lstStyle/>
        <a:p>
          <a:endParaRPr lang="en-GB"/>
        </a:p>
      </dgm:t>
    </dgm:pt>
    <dgm:pt modelId="{25AFBC34-2908-4DDF-B4C4-01D2A059DEFD}" type="pres">
      <dgm:prSet presAssocID="{2D607274-7763-43F8-B4D1-5D0576BC74FD}" presName="textNode" presStyleLbl="bgShp" presStyleIdx="2" presStyleCnt="3"/>
      <dgm:spPr/>
      <dgm:t>
        <a:bodyPr/>
        <a:lstStyle/>
        <a:p>
          <a:endParaRPr lang="en-GB"/>
        </a:p>
      </dgm:t>
    </dgm:pt>
    <dgm:pt modelId="{D2D6FB39-D09E-4236-909B-3524886577E8}" type="pres">
      <dgm:prSet presAssocID="{2D607274-7763-43F8-B4D1-5D0576BC74FD}" presName="compChildNode" presStyleCnt="0"/>
      <dgm:spPr/>
      <dgm:t>
        <a:bodyPr/>
        <a:lstStyle/>
        <a:p>
          <a:endParaRPr lang="en-GB"/>
        </a:p>
      </dgm:t>
    </dgm:pt>
    <dgm:pt modelId="{7FD4A52D-1FE9-4199-8CD0-5BCD9B6CED74}" type="pres">
      <dgm:prSet presAssocID="{2D607274-7763-43F8-B4D1-5D0576BC74FD}" presName="theInnerList" presStyleCnt="0"/>
      <dgm:spPr/>
      <dgm:t>
        <a:bodyPr/>
        <a:lstStyle/>
        <a:p>
          <a:endParaRPr lang="en-GB"/>
        </a:p>
      </dgm:t>
    </dgm:pt>
    <dgm:pt modelId="{969920FC-58A8-4189-B8BA-444C49AD37BC}" type="pres">
      <dgm:prSet presAssocID="{B8106150-852E-4F7B-99B1-51E7F616879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37E1E1-2E33-4E17-8CD9-94946A285CE3}" type="pres">
      <dgm:prSet presAssocID="{B8106150-852E-4F7B-99B1-51E7F6168792}" presName="aSpace2" presStyleCnt="0"/>
      <dgm:spPr/>
      <dgm:t>
        <a:bodyPr/>
        <a:lstStyle/>
        <a:p>
          <a:endParaRPr lang="en-GB"/>
        </a:p>
      </dgm:t>
    </dgm:pt>
    <dgm:pt modelId="{8B94F253-8521-4243-81F7-5DCD99503D4F}" type="pres">
      <dgm:prSet presAssocID="{D6634249-FC41-4F84-9AE3-03F9321F1D3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558DB3-B851-492A-8546-07AA7AD34A6B}" srcId="{3591E066-FBF8-4644-890F-B392193B6F1A}" destId="{DAFFA1E5-8A4F-4A9B-BF69-78A931EB2026}" srcOrd="0" destOrd="0" parTransId="{04975C4F-58F1-4F0A-BFF9-25302956C3A3}" sibTransId="{152623E6-113E-442D-958B-E3DEC18A9532}"/>
    <dgm:cxn modelId="{44705135-5FA9-40D8-A7C5-682995F06211}" type="presOf" srcId="{DAFFA1E5-8A4F-4A9B-BF69-78A931EB2026}" destId="{46583C7F-8E7C-4EE4-A70D-A4E2E1F13B6C}" srcOrd="0" destOrd="0" presId="urn:microsoft.com/office/officeart/2005/8/layout/lProcess2"/>
    <dgm:cxn modelId="{C545E1D7-FFBA-49AE-87B8-A9FFFA2F0583}" srcId="{3591E066-FBF8-4644-890F-B392193B6F1A}" destId="{FF7D0DEF-5F95-4BE8-A1C7-CAC5A4E0C37B}" srcOrd="1" destOrd="0" parTransId="{24162E7E-C5F9-4050-9D1A-61EE510ED319}" sibTransId="{425A0D4A-B3B2-49CA-A57B-DEBA90FCBD33}"/>
    <dgm:cxn modelId="{2D660AD7-8043-42AA-B875-7F64985AF80F}" type="presOf" srcId="{2D607274-7763-43F8-B4D1-5D0576BC74FD}" destId="{58D169D7-62D3-4750-9060-AE818D2CA854}" srcOrd="0" destOrd="0" presId="urn:microsoft.com/office/officeart/2005/8/layout/lProcess2"/>
    <dgm:cxn modelId="{B10CAE7A-B4C1-4B13-AD91-C2B40BA1817A}" type="presOf" srcId="{3591E066-FBF8-4644-890F-B392193B6F1A}" destId="{C250C4FB-51AD-4D18-9235-1391BB299CAC}" srcOrd="0" destOrd="0" presId="urn:microsoft.com/office/officeart/2005/8/layout/lProcess2"/>
    <dgm:cxn modelId="{2D9A898C-21AA-463B-970E-67A6F5677E53}" type="presOf" srcId="{7D268FC4-DF88-40EC-8976-120D2DD774AB}" destId="{0B36AEC2-B95F-4586-B642-20BD27C6B11C}" srcOrd="0" destOrd="0" presId="urn:microsoft.com/office/officeart/2005/8/layout/lProcess2"/>
    <dgm:cxn modelId="{B78A3DD3-1954-48D7-AD64-ECF3EAE5A441}" type="presOf" srcId="{DAFFA1E5-8A4F-4A9B-BF69-78A931EB2026}" destId="{BE1078D4-6D79-44D5-A423-F965F3B36874}" srcOrd="1" destOrd="0" presId="urn:microsoft.com/office/officeart/2005/8/layout/lProcess2"/>
    <dgm:cxn modelId="{E2F0F3EE-F991-42CA-B8E1-248C5699BF90}" srcId="{3591E066-FBF8-4644-890F-B392193B6F1A}" destId="{2D607274-7763-43F8-B4D1-5D0576BC74FD}" srcOrd="2" destOrd="0" parTransId="{0F33E8C6-AD4F-4D72-BCEC-14B5209FDDC5}" sibTransId="{CE785A31-D880-475A-A901-0C7AC78998DF}"/>
    <dgm:cxn modelId="{2E64D994-9CBF-4FC6-9AAF-18A1AA0CECB8}" srcId="{2D607274-7763-43F8-B4D1-5D0576BC74FD}" destId="{B8106150-852E-4F7B-99B1-51E7F6168792}" srcOrd="0" destOrd="0" parTransId="{A2D850C2-0434-4FE3-9F7B-6EA37DD897ED}" sibTransId="{F0B33034-B1F4-40EE-B8FA-163AAD5093E8}"/>
    <dgm:cxn modelId="{AF02E382-5A82-484C-9B73-4065B65669B8}" srcId="{2D607274-7763-43F8-B4D1-5D0576BC74FD}" destId="{D6634249-FC41-4F84-9AE3-03F9321F1D31}" srcOrd="1" destOrd="0" parTransId="{7B7CE604-1569-486C-B03B-5D162593DB57}" sibTransId="{6AF39B60-5B2B-4E08-91A3-83270546D769}"/>
    <dgm:cxn modelId="{AA34F23A-1720-41F3-8B68-35DA4DE9D8CC}" srcId="{DAFFA1E5-8A4F-4A9B-BF69-78A931EB2026}" destId="{7D268FC4-DF88-40EC-8976-120D2DD774AB}" srcOrd="1" destOrd="0" parTransId="{A4C92BAF-CA6A-481E-A131-14B245BAE8C4}" sibTransId="{8C2EB3E9-EE30-4017-9ED4-96CA0513DC47}"/>
    <dgm:cxn modelId="{CFBF9284-E7B1-4CDE-9F1D-9A03D8639E64}" type="presOf" srcId="{B8106150-852E-4F7B-99B1-51E7F6168792}" destId="{969920FC-58A8-4189-B8BA-444C49AD37BC}" srcOrd="0" destOrd="0" presId="urn:microsoft.com/office/officeart/2005/8/layout/lProcess2"/>
    <dgm:cxn modelId="{51E69B7A-F055-419B-99CB-5816DBFBEE74}" type="presOf" srcId="{2D607274-7763-43F8-B4D1-5D0576BC74FD}" destId="{25AFBC34-2908-4DDF-B4C4-01D2A059DEFD}" srcOrd="1" destOrd="0" presId="urn:microsoft.com/office/officeart/2005/8/layout/lProcess2"/>
    <dgm:cxn modelId="{14112E2A-B874-4FAC-9F90-A71347F34638}" srcId="{DAFFA1E5-8A4F-4A9B-BF69-78A931EB2026}" destId="{26DB6A6B-FAEB-43A9-A4EA-A765DEEA16F1}" srcOrd="0" destOrd="0" parTransId="{FFE7B9E2-77B8-41C7-895C-437EB4142B3F}" sibTransId="{202A26AB-9542-482A-9289-C3B7070402F4}"/>
    <dgm:cxn modelId="{7C1D9155-620D-430A-8219-00591A9410BA}" srcId="{FF7D0DEF-5F95-4BE8-A1C7-CAC5A4E0C37B}" destId="{0CBDB94E-AF26-4689-8D72-749CDFFBD92D}" srcOrd="0" destOrd="0" parTransId="{CEF7E44B-DF26-4A0D-A630-7454C28F5C4F}" sibTransId="{922B45B7-15A2-40A7-B23D-4BB831389511}"/>
    <dgm:cxn modelId="{645A759E-668F-413A-B833-FFB25877A309}" type="presOf" srcId="{FF7D0DEF-5F95-4BE8-A1C7-CAC5A4E0C37B}" destId="{9C7985A6-16FE-4D82-8051-6B068DE5449F}" srcOrd="0" destOrd="0" presId="urn:microsoft.com/office/officeart/2005/8/layout/lProcess2"/>
    <dgm:cxn modelId="{394B610B-9B9F-4AB1-88F3-1D371CEBB14F}" type="presOf" srcId="{D6634249-FC41-4F84-9AE3-03F9321F1D31}" destId="{8B94F253-8521-4243-81F7-5DCD99503D4F}" srcOrd="0" destOrd="0" presId="urn:microsoft.com/office/officeart/2005/8/layout/lProcess2"/>
    <dgm:cxn modelId="{41596077-72A2-4C86-AD2D-635964DD53FF}" srcId="{FF7D0DEF-5F95-4BE8-A1C7-CAC5A4E0C37B}" destId="{09AF2404-A362-4E8E-8A3E-F133A4BD63FC}" srcOrd="1" destOrd="0" parTransId="{1FF0B162-6D7A-4204-9DE1-4D3288F79AF1}" sibTransId="{5ED972A0-6B28-4592-B069-F5B58A90429E}"/>
    <dgm:cxn modelId="{31979365-DAB4-4F5C-BA79-FDBBAE4FCF72}" type="presOf" srcId="{26DB6A6B-FAEB-43A9-A4EA-A765DEEA16F1}" destId="{76BA2BD4-16B8-454B-AAC2-68DFE21F4ADB}" srcOrd="0" destOrd="0" presId="urn:microsoft.com/office/officeart/2005/8/layout/lProcess2"/>
    <dgm:cxn modelId="{57CEEED6-565C-4D1C-A796-A3718562985A}" type="presOf" srcId="{0CBDB94E-AF26-4689-8D72-749CDFFBD92D}" destId="{654D6157-2004-420D-B010-FD54C7D3D30C}" srcOrd="0" destOrd="0" presId="urn:microsoft.com/office/officeart/2005/8/layout/lProcess2"/>
    <dgm:cxn modelId="{03D80AEE-6A05-43BB-BAE9-E922865F1C79}" type="presOf" srcId="{FF7D0DEF-5F95-4BE8-A1C7-CAC5A4E0C37B}" destId="{2F958A48-5513-4EFE-B2B2-1E452676D61E}" srcOrd="1" destOrd="0" presId="urn:microsoft.com/office/officeart/2005/8/layout/lProcess2"/>
    <dgm:cxn modelId="{7515C3F3-9EB0-472C-9352-0A7700B82708}" type="presOf" srcId="{09AF2404-A362-4E8E-8A3E-F133A4BD63FC}" destId="{9A122408-33C8-4207-B8CE-746737FE9174}" srcOrd="0" destOrd="0" presId="urn:microsoft.com/office/officeart/2005/8/layout/lProcess2"/>
    <dgm:cxn modelId="{EC0CAB1F-A1FB-4372-B8DC-F89A45C763C3}" type="presParOf" srcId="{C250C4FB-51AD-4D18-9235-1391BB299CAC}" destId="{7B210464-B18B-431A-AEB1-42DCA329AD54}" srcOrd="0" destOrd="0" presId="urn:microsoft.com/office/officeart/2005/8/layout/lProcess2"/>
    <dgm:cxn modelId="{8FEEF779-F5C6-405E-8598-C3DEEC3D0925}" type="presParOf" srcId="{7B210464-B18B-431A-AEB1-42DCA329AD54}" destId="{46583C7F-8E7C-4EE4-A70D-A4E2E1F13B6C}" srcOrd="0" destOrd="0" presId="urn:microsoft.com/office/officeart/2005/8/layout/lProcess2"/>
    <dgm:cxn modelId="{5018BB86-29A8-485B-BEA7-2598ED476776}" type="presParOf" srcId="{7B210464-B18B-431A-AEB1-42DCA329AD54}" destId="{BE1078D4-6D79-44D5-A423-F965F3B36874}" srcOrd="1" destOrd="0" presId="urn:microsoft.com/office/officeart/2005/8/layout/lProcess2"/>
    <dgm:cxn modelId="{3F84D270-C0E7-441A-90E6-BC239FF994F3}" type="presParOf" srcId="{7B210464-B18B-431A-AEB1-42DCA329AD54}" destId="{453A0C4A-FCC1-41A6-B73F-F4D3A3FBAB6E}" srcOrd="2" destOrd="0" presId="urn:microsoft.com/office/officeart/2005/8/layout/lProcess2"/>
    <dgm:cxn modelId="{2B84B5CE-D6F2-493C-8DB1-7340B7F07425}" type="presParOf" srcId="{453A0C4A-FCC1-41A6-B73F-F4D3A3FBAB6E}" destId="{438D2172-6F07-4EF0-8151-434172C36493}" srcOrd="0" destOrd="0" presId="urn:microsoft.com/office/officeart/2005/8/layout/lProcess2"/>
    <dgm:cxn modelId="{7CB593F4-7B8B-4690-9F0C-4D79FF7FFCB6}" type="presParOf" srcId="{438D2172-6F07-4EF0-8151-434172C36493}" destId="{76BA2BD4-16B8-454B-AAC2-68DFE21F4ADB}" srcOrd="0" destOrd="0" presId="urn:microsoft.com/office/officeart/2005/8/layout/lProcess2"/>
    <dgm:cxn modelId="{3D21938C-9E8C-4500-85E6-D90980E5D35D}" type="presParOf" srcId="{438D2172-6F07-4EF0-8151-434172C36493}" destId="{471E73BD-0BF3-45D1-B05B-62FF25BE322E}" srcOrd="1" destOrd="0" presId="urn:microsoft.com/office/officeart/2005/8/layout/lProcess2"/>
    <dgm:cxn modelId="{DD5ABA76-3D83-42C2-A9A7-D07D999468CA}" type="presParOf" srcId="{438D2172-6F07-4EF0-8151-434172C36493}" destId="{0B36AEC2-B95F-4586-B642-20BD27C6B11C}" srcOrd="2" destOrd="0" presId="urn:microsoft.com/office/officeart/2005/8/layout/lProcess2"/>
    <dgm:cxn modelId="{FE629D96-6AC7-4C5B-9DD8-D4DFC1CFD5CE}" type="presParOf" srcId="{C250C4FB-51AD-4D18-9235-1391BB299CAC}" destId="{65C37870-C653-4C72-8AB0-D7D37EAF08AC}" srcOrd="1" destOrd="0" presId="urn:microsoft.com/office/officeart/2005/8/layout/lProcess2"/>
    <dgm:cxn modelId="{24DE013A-0BA9-421F-B532-AB7B4449DA75}" type="presParOf" srcId="{C250C4FB-51AD-4D18-9235-1391BB299CAC}" destId="{272D62AF-F411-42C0-B2D4-A81A379DA2A9}" srcOrd="2" destOrd="0" presId="urn:microsoft.com/office/officeart/2005/8/layout/lProcess2"/>
    <dgm:cxn modelId="{8D66E00B-9F7B-461D-8100-017E26B88DAF}" type="presParOf" srcId="{272D62AF-F411-42C0-B2D4-A81A379DA2A9}" destId="{9C7985A6-16FE-4D82-8051-6B068DE5449F}" srcOrd="0" destOrd="0" presId="urn:microsoft.com/office/officeart/2005/8/layout/lProcess2"/>
    <dgm:cxn modelId="{34310A95-251A-4C23-B9DC-272B5CD0BFF6}" type="presParOf" srcId="{272D62AF-F411-42C0-B2D4-A81A379DA2A9}" destId="{2F958A48-5513-4EFE-B2B2-1E452676D61E}" srcOrd="1" destOrd="0" presId="urn:microsoft.com/office/officeart/2005/8/layout/lProcess2"/>
    <dgm:cxn modelId="{82275641-7788-40B8-92CA-3100FDC84CD3}" type="presParOf" srcId="{272D62AF-F411-42C0-B2D4-A81A379DA2A9}" destId="{4059DAA2-48B5-4316-A7F4-65BF0C380F87}" srcOrd="2" destOrd="0" presId="urn:microsoft.com/office/officeart/2005/8/layout/lProcess2"/>
    <dgm:cxn modelId="{21EFA637-ED66-4749-B0DB-3ED6C33F62B1}" type="presParOf" srcId="{4059DAA2-48B5-4316-A7F4-65BF0C380F87}" destId="{2306004D-A5A5-4A02-86EE-84E5E5C40BCF}" srcOrd="0" destOrd="0" presId="urn:microsoft.com/office/officeart/2005/8/layout/lProcess2"/>
    <dgm:cxn modelId="{674C4A66-79E1-4B29-8A36-4DB4896C2CD0}" type="presParOf" srcId="{2306004D-A5A5-4A02-86EE-84E5E5C40BCF}" destId="{654D6157-2004-420D-B010-FD54C7D3D30C}" srcOrd="0" destOrd="0" presId="urn:microsoft.com/office/officeart/2005/8/layout/lProcess2"/>
    <dgm:cxn modelId="{5AD60707-D66D-4B58-8A5F-A630DE6B2A3E}" type="presParOf" srcId="{2306004D-A5A5-4A02-86EE-84E5E5C40BCF}" destId="{E4095D84-D47E-40F3-B0AF-F5B2D38F11EA}" srcOrd="1" destOrd="0" presId="urn:microsoft.com/office/officeart/2005/8/layout/lProcess2"/>
    <dgm:cxn modelId="{43254361-C43B-43EE-A2B0-BC0579CEB794}" type="presParOf" srcId="{2306004D-A5A5-4A02-86EE-84E5E5C40BCF}" destId="{9A122408-33C8-4207-B8CE-746737FE9174}" srcOrd="2" destOrd="0" presId="urn:microsoft.com/office/officeart/2005/8/layout/lProcess2"/>
    <dgm:cxn modelId="{6885F378-5083-47C0-A506-799898E92839}" type="presParOf" srcId="{C250C4FB-51AD-4D18-9235-1391BB299CAC}" destId="{8166E93E-FC06-44A0-A100-47BD143D8CD8}" srcOrd="3" destOrd="0" presId="urn:microsoft.com/office/officeart/2005/8/layout/lProcess2"/>
    <dgm:cxn modelId="{8BE76836-296B-41F4-BA6B-F7C5C4296DA4}" type="presParOf" srcId="{C250C4FB-51AD-4D18-9235-1391BB299CAC}" destId="{6B51BE4A-39D5-4D47-B813-CA47B5E51145}" srcOrd="4" destOrd="0" presId="urn:microsoft.com/office/officeart/2005/8/layout/lProcess2"/>
    <dgm:cxn modelId="{4C7A7D10-D03C-48DE-9C00-8DA348F91243}" type="presParOf" srcId="{6B51BE4A-39D5-4D47-B813-CA47B5E51145}" destId="{58D169D7-62D3-4750-9060-AE818D2CA854}" srcOrd="0" destOrd="0" presId="urn:microsoft.com/office/officeart/2005/8/layout/lProcess2"/>
    <dgm:cxn modelId="{E191C82D-C59E-42B5-B485-49C8A1B0B39D}" type="presParOf" srcId="{6B51BE4A-39D5-4D47-B813-CA47B5E51145}" destId="{25AFBC34-2908-4DDF-B4C4-01D2A059DEFD}" srcOrd="1" destOrd="0" presId="urn:microsoft.com/office/officeart/2005/8/layout/lProcess2"/>
    <dgm:cxn modelId="{D8E30EEA-7E75-4F25-8735-60804C127045}" type="presParOf" srcId="{6B51BE4A-39D5-4D47-B813-CA47B5E51145}" destId="{D2D6FB39-D09E-4236-909B-3524886577E8}" srcOrd="2" destOrd="0" presId="urn:microsoft.com/office/officeart/2005/8/layout/lProcess2"/>
    <dgm:cxn modelId="{AA3D30A6-5F64-4248-99BB-CEEC04EAC0CB}" type="presParOf" srcId="{D2D6FB39-D09E-4236-909B-3524886577E8}" destId="{7FD4A52D-1FE9-4199-8CD0-5BCD9B6CED74}" srcOrd="0" destOrd="0" presId="urn:microsoft.com/office/officeart/2005/8/layout/lProcess2"/>
    <dgm:cxn modelId="{85C581D7-3C41-4D87-974D-DF5A0E9D3792}" type="presParOf" srcId="{7FD4A52D-1FE9-4199-8CD0-5BCD9B6CED74}" destId="{969920FC-58A8-4189-B8BA-444C49AD37BC}" srcOrd="0" destOrd="0" presId="urn:microsoft.com/office/officeart/2005/8/layout/lProcess2"/>
    <dgm:cxn modelId="{E2DA30D8-2FD0-4C5D-A8B5-E2E158A9A871}" type="presParOf" srcId="{7FD4A52D-1FE9-4199-8CD0-5BCD9B6CED74}" destId="{EC37E1E1-2E33-4E17-8CD9-94946A285CE3}" srcOrd="1" destOrd="0" presId="urn:microsoft.com/office/officeart/2005/8/layout/lProcess2"/>
    <dgm:cxn modelId="{95A28186-254F-456C-B5D5-FCF18B715008}" type="presParOf" srcId="{7FD4A52D-1FE9-4199-8CD0-5BCD9B6CED74}" destId="{8B94F253-8521-4243-81F7-5DCD99503D4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7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9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0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3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1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8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4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9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0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1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135A-52E8-49D0-9D6E-F7256FCB34EB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AC1EF-240D-45BE-8C17-F6925A40A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4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ersonalizemedia.com/garys-social-media-coun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522" y="551723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cs typeface="Arial" pitchFamily="34" charset="0"/>
              </a:rPr>
              <a:t>Email: 	</a:t>
            </a:r>
            <a:r>
              <a:rPr lang="en-US" sz="2400" dirty="0" smtClean="0">
                <a:cs typeface="Arial" pitchFamily="34" charset="0"/>
              </a:rPr>
              <a:t>	d.j.parkes@staffs.ac.uk</a:t>
            </a:r>
            <a:endParaRPr lang="en-US" sz="2400" dirty="0"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cs typeface="Arial" pitchFamily="34" charset="0"/>
              </a:rPr>
              <a:t>Twitter: 	@</a:t>
            </a:r>
            <a:r>
              <a:rPr lang="en-US" sz="2400" dirty="0" err="1" smtClean="0">
                <a:cs typeface="Arial" pitchFamily="34" charset="0"/>
              </a:rPr>
              <a:t>daveparkes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4320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029" y="2636912"/>
            <a:ext cx="85139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Future Casting – </a:t>
            </a:r>
            <a:endParaRPr lang="en-US" sz="4400" b="1" dirty="0" smtClean="0"/>
          </a:p>
          <a:p>
            <a:r>
              <a:rPr lang="en-US" sz="4400" b="1" dirty="0" smtClean="0"/>
              <a:t>The </a:t>
            </a:r>
            <a:r>
              <a:rPr lang="en-US" sz="4400" b="1" dirty="0"/>
              <a:t>Horizon Report and Beyond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46" y="5517232"/>
            <a:ext cx="1762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1" y="228600"/>
            <a:ext cx="8820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4" y="2395538"/>
            <a:ext cx="8649586" cy="31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894" y="1268760"/>
            <a:ext cx="864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The Internet of Things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409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2502438"/>
              </p:ext>
            </p:extLst>
          </p:nvPr>
        </p:nvGraphicFramePr>
        <p:xfrm>
          <a:off x="104173" y="123675"/>
          <a:ext cx="8784975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50023" y="30711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need digital strategies for these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411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From glasses to wearables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4703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VLE</a:t>
            </a:r>
          </a:p>
          <a:p>
            <a:r>
              <a:rPr lang="en-GB" sz="1400" dirty="0" smtClean="0"/>
              <a:t>PLE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816469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Collective intelligence</a:t>
            </a:r>
          </a:p>
          <a:p>
            <a:r>
              <a:rPr lang="en-GB" sz="1400" dirty="0" smtClean="0"/>
              <a:t>Collaborative environments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838287" y="4658378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Next gen batteries</a:t>
            </a:r>
          </a:p>
          <a:p>
            <a:r>
              <a:rPr lang="en-GB" sz="1400" dirty="0" smtClean="0"/>
              <a:t>Wireless power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16486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Tablet </a:t>
            </a:r>
          </a:p>
          <a:p>
            <a:r>
              <a:rPr lang="en-GB" sz="1400" dirty="0" smtClean="0"/>
              <a:t>Quantified self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949280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3D printing</a:t>
            </a:r>
          </a:p>
          <a:p>
            <a:r>
              <a:rPr lang="en-GB" sz="1400" dirty="0" smtClean="0"/>
              <a:t>Information Visualisation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884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5161301"/>
              </p:ext>
            </p:extLst>
          </p:nvPr>
        </p:nvGraphicFramePr>
        <p:xfrm>
          <a:off x="72008" y="188640"/>
          <a:ext cx="89644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4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92455"/>
            <a:ext cx="7974413" cy="417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6021288"/>
            <a:ext cx="344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http://www.narrativescience.com/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2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5698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0" lvl="1"/>
            <a:endParaRPr lang="en-GB" b="1" dirty="0" smtClean="0"/>
          </a:p>
          <a:p>
            <a:pPr marL="0" lvl="1"/>
            <a:r>
              <a:rPr lang="en-GB" b="1" dirty="0" smtClean="0"/>
              <a:t>READ -	</a:t>
            </a:r>
            <a:r>
              <a:rPr lang="en-GB" dirty="0" smtClean="0"/>
              <a:t>scan </a:t>
            </a:r>
            <a:r>
              <a:rPr lang="en-GB" dirty="0"/>
              <a:t>and study things outside and beyond your profession</a:t>
            </a:r>
          </a:p>
          <a:p>
            <a:pPr lvl="1" algn="ctr"/>
            <a:r>
              <a:rPr lang="en-GB" sz="1600" dirty="0" smtClean="0"/>
              <a:t>Industry, Art, Museums, Design, Leisure, History</a:t>
            </a:r>
          </a:p>
          <a:p>
            <a:pPr lvl="1"/>
            <a:r>
              <a:rPr lang="en-GB" sz="1600" dirty="0" smtClean="0"/>
              <a:t>		To date 200,000 years of human activity spent on Flappy Bird</a:t>
            </a:r>
          </a:p>
          <a:p>
            <a:pPr algn="ctr"/>
            <a:endParaRPr lang="en-GB" dirty="0"/>
          </a:p>
          <a:p>
            <a:r>
              <a:rPr lang="en-GB" b="1" dirty="0" smtClean="0"/>
              <a:t>ENGAGE</a:t>
            </a:r>
            <a:r>
              <a:rPr lang="en-GB" dirty="0" smtClean="0"/>
              <a:t> – ask questions – talk –</a:t>
            </a:r>
            <a:r>
              <a:rPr lang="en-GB" dirty="0"/>
              <a:t> </a:t>
            </a:r>
            <a:r>
              <a:rPr lang="en-GB" dirty="0" smtClean="0"/>
              <a:t>share </a:t>
            </a:r>
          </a:p>
          <a:p>
            <a:pPr algn="ctr"/>
            <a:r>
              <a:rPr lang="en-GB" dirty="0" smtClean="0"/>
              <a:t>	UX - what changes are taking place, what examples/exemplars who is leading? What is being talked about? What are the cycles of change, when?</a:t>
            </a:r>
          </a:p>
          <a:p>
            <a:endParaRPr lang="en-GB" dirty="0"/>
          </a:p>
          <a:p>
            <a:r>
              <a:rPr lang="en-GB" b="1" dirty="0" smtClean="0"/>
              <a:t>CREATE </a:t>
            </a:r>
            <a:r>
              <a:rPr lang="en-GB" dirty="0" smtClean="0"/>
              <a:t>- 	opportunities and the environment to discuss and share , create a vision</a:t>
            </a:r>
          </a:p>
          <a:p>
            <a:r>
              <a:rPr lang="en-GB" dirty="0" smtClean="0"/>
              <a:t>	The gap between vision and reality engenders a </a:t>
            </a:r>
            <a:r>
              <a:rPr lang="en-GB" b="1" dirty="0" smtClean="0"/>
              <a:t>creative tension</a:t>
            </a:r>
          </a:p>
          <a:p>
            <a:endParaRPr lang="en-GB" dirty="0"/>
          </a:p>
          <a:p>
            <a:r>
              <a:rPr lang="en-GB" b="1" dirty="0" smtClean="0"/>
              <a:t>FRAME-	ideas</a:t>
            </a:r>
            <a:r>
              <a:rPr lang="en-GB" dirty="0" smtClean="0"/>
              <a:t> – metaphors, language, behaviours, social</a:t>
            </a:r>
          </a:p>
          <a:p>
            <a:endParaRPr lang="en-GB" dirty="0"/>
          </a:p>
          <a:p>
            <a:r>
              <a:rPr lang="en-GB" b="1" dirty="0" smtClean="0"/>
              <a:t>CHALLENGE</a:t>
            </a:r>
            <a:r>
              <a:rPr lang="en-GB" dirty="0" smtClean="0"/>
              <a:t> - assumptions </a:t>
            </a:r>
            <a:r>
              <a:rPr lang="en-GB" b="1" dirty="0" smtClean="0"/>
              <a:t>don’t offer predictions</a:t>
            </a:r>
          </a:p>
          <a:p>
            <a:endParaRPr lang="en-GB" dirty="0"/>
          </a:p>
          <a:p>
            <a:r>
              <a:rPr lang="en-GB" b="1" dirty="0" smtClean="0"/>
              <a:t>TECHNOLOGY</a:t>
            </a:r>
            <a:r>
              <a:rPr lang="en-GB" dirty="0" smtClean="0"/>
              <a:t>- The future is not determined by its </a:t>
            </a:r>
            <a:r>
              <a:rPr lang="en-GB" b="1" dirty="0" smtClean="0"/>
              <a:t>technologies</a:t>
            </a:r>
          </a:p>
          <a:p>
            <a:endParaRPr lang="en-GB" dirty="0"/>
          </a:p>
          <a:p>
            <a:pPr algn="ctr"/>
            <a:r>
              <a:rPr lang="en-GB" dirty="0" smtClean="0"/>
              <a:t>Thinking about the future always involves </a:t>
            </a:r>
            <a:r>
              <a:rPr lang="en-GB" b="1" dirty="0" smtClean="0"/>
              <a:t>values and politics</a:t>
            </a:r>
          </a:p>
          <a:p>
            <a:pPr algn="ctr"/>
            <a:r>
              <a:rPr lang="en-GB" b="1" dirty="0"/>
              <a:t>The future influences the present </a:t>
            </a:r>
            <a:r>
              <a:rPr lang="en-GB" dirty="0"/>
              <a:t>just as much as the past - </a:t>
            </a:r>
            <a:r>
              <a:rPr lang="en-GB" dirty="0" err="1" smtClean="0"/>
              <a:t>Neitzsche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504" y="18864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Tactics for futures thinking…</a:t>
            </a:r>
            <a:endParaRPr lang="en-GB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66" y="5936271"/>
            <a:ext cx="1350030" cy="82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949280"/>
            <a:ext cx="1350030" cy="82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936271"/>
            <a:ext cx="1350030" cy="82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82" y="5919763"/>
            <a:ext cx="1350030" cy="82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14589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884368" y="6175416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6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76" y="800368"/>
            <a:ext cx="4299804" cy="544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960557" cy="562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7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NMC Horizon Report: 2014 </a:t>
            </a:r>
          </a:p>
          <a:p>
            <a:r>
              <a:rPr lang="en-US" dirty="0" smtClean="0"/>
              <a:t>Higher Education Edition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83017" y="6237312"/>
            <a:ext cx="2762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NMC Horizon Report: 2014 </a:t>
            </a:r>
          </a:p>
          <a:p>
            <a:r>
              <a:rPr lang="en-US" dirty="0" smtClean="0"/>
              <a:t>Library Edition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988"/>
            <a:ext cx="2628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96" y="620688"/>
            <a:ext cx="3286276" cy="10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1051"/>
            <a:ext cx="2592287" cy="5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3205430"/>
              </p:ext>
            </p:extLst>
          </p:nvPr>
        </p:nvGraphicFramePr>
        <p:xfrm>
          <a:off x="755576" y="548680"/>
          <a:ext cx="75608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36104" y="18475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NMC Horizon Report: 2014 </a:t>
            </a:r>
            <a:r>
              <a:rPr lang="en-US" b="1" dirty="0" smtClean="0"/>
              <a:t>Higher </a:t>
            </a:r>
            <a:r>
              <a:rPr lang="en-US" b="1" dirty="0"/>
              <a:t>Education Edition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357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8802693"/>
              </p:ext>
            </p:extLst>
          </p:nvPr>
        </p:nvGraphicFramePr>
        <p:xfrm>
          <a:off x="539552" y="391539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NMC Horizon Report: 2014 </a:t>
            </a:r>
            <a:r>
              <a:rPr lang="en-US" b="1" dirty="0" smtClean="0"/>
              <a:t> Library </a:t>
            </a:r>
            <a:r>
              <a:rPr lang="en-US" b="1" dirty="0"/>
              <a:t>Edition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828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1514721"/>
              </p:ext>
            </p:extLst>
          </p:nvPr>
        </p:nvGraphicFramePr>
        <p:xfrm>
          <a:off x="0" y="391538"/>
          <a:ext cx="9144000" cy="634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NMC Horizon Report: 2014 </a:t>
            </a:r>
            <a:r>
              <a:rPr lang="en-US" b="1" dirty="0" smtClean="0"/>
              <a:t> Library Edition</a:t>
            </a:r>
          </a:p>
          <a:p>
            <a:r>
              <a:rPr lang="en-GB" b="1" dirty="0"/>
              <a:t>Significant Challenges Impeding Technology Adoption in Academic and Research Libraries</a:t>
            </a:r>
          </a:p>
        </p:txBody>
      </p:sp>
    </p:spTree>
    <p:extLst>
      <p:ext uri="{BB962C8B-B14F-4D97-AF65-F5344CB8AC3E}">
        <p14:creationId xmlns:p14="http://schemas.microsoft.com/office/powerpoint/2010/main" val="16880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198350"/>
              </p:ext>
            </p:extLst>
          </p:nvPr>
        </p:nvGraphicFramePr>
        <p:xfrm>
          <a:off x="755576" y="548680"/>
          <a:ext cx="75608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36104" y="184758"/>
            <a:ext cx="8252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NMC Horizon Report: 2014 NMC Horizon Report: 2014  Library </a:t>
            </a:r>
            <a:r>
              <a:rPr lang="en-US" b="1" dirty="0" smtClean="0"/>
              <a:t>Edition</a:t>
            </a:r>
          </a:p>
          <a:p>
            <a:r>
              <a:rPr lang="en-GB" b="1" dirty="0"/>
              <a:t>Important Developments in Technology for Academic and Research Libraries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972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92" y="8353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"I think there is a world market for maybe five computers."</a:t>
            </a:r>
            <a:endParaRPr lang="en-GB" sz="2400" dirty="0"/>
          </a:p>
          <a:p>
            <a:pPr algn="ctr"/>
            <a:r>
              <a:rPr lang="en-GB" sz="1600" i="1" dirty="0"/>
              <a:t>Thomas Watson, president of IBM, 1943</a:t>
            </a:r>
            <a:endParaRPr lang="en-GB" sz="1600" dirty="0"/>
          </a:p>
          <a:p>
            <a:pPr algn="r"/>
            <a:endParaRPr lang="en-GB" sz="1000" b="1" dirty="0" smtClean="0"/>
          </a:p>
          <a:p>
            <a:pPr algn="ctr"/>
            <a:r>
              <a:rPr lang="en-GB" sz="2400" b="1" dirty="0" smtClean="0"/>
              <a:t>"People </a:t>
            </a:r>
            <a:r>
              <a:rPr lang="en-GB" sz="2400" b="1" dirty="0"/>
              <a:t>will soon get tired of staring at a plywood box every night."</a:t>
            </a:r>
            <a:endParaRPr lang="en-GB" sz="2400" dirty="0"/>
          </a:p>
          <a:p>
            <a:pPr algn="ctr"/>
            <a:r>
              <a:rPr lang="en-GB" sz="1600" i="1" dirty="0"/>
              <a:t>Darryl Zanuck, executive at 20th Century Fox, 1946</a:t>
            </a:r>
            <a:endParaRPr lang="en-GB" sz="1600" dirty="0"/>
          </a:p>
          <a:p>
            <a:r>
              <a:rPr lang="en-GB" dirty="0"/>
              <a:t> </a:t>
            </a:r>
          </a:p>
          <a:p>
            <a:pPr algn="ctr"/>
            <a:r>
              <a:rPr lang="en-GB" sz="2400" b="1" dirty="0"/>
              <a:t>"Nuclear-powered vacuum cleaners will probably be a reality within ten years."</a:t>
            </a:r>
            <a:endParaRPr lang="en-GB" sz="2400" dirty="0"/>
          </a:p>
          <a:p>
            <a:pPr algn="ctr"/>
            <a:r>
              <a:rPr lang="en-GB" sz="1600" i="1" dirty="0"/>
              <a:t>Alex </a:t>
            </a:r>
            <a:r>
              <a:rPr lang="en-GB" sz="1600" i="1" dirty="0" err="1"/>
              <a:t>Lewyt</a:t>
            </a:r>
            <a:r>
              <a:rPr lang="en-GB" sz="1600" i="1" dirty="0"/>
              <a:t>, president of </a:t>
            </a:r>
            <a:r>
              <a:rPr lang="en-GB" sz="1600" i="1" dirty="0" err="1"/>
              <a:t>Lewyt</a:t>
            </a:r>
            <a:r>
              <a:rPr lang="en-GB" sz="1600" i="1" dirty="0"/>
              <a:t> vacuum company, 1955</a:t>
            </a:r>
            <a:endParaRPr lang="en-GB" sz="1600" dirty="0"/>
          </a:p>
          <a:p>
            <a:pPr algn="ctr"/>
            <a:endParaRPr lang="en-GB" sz="1000" b="1" dirty="0" smtClean="0"/>
          </a:p>
          <a:p>
            <a:pPr algn="ctr"/>
            <a:r>
              <a:rPr lang="en-GB" sz="2400" b="1" dirty="0" smtClean="0"/>
              <a:t>"</a:t>
            </a:r>
            <a:r>
              <a:rPr lang="en-GB" sz="2400" b="1" dirty="0"/>
              <a:t>There is no reason anyone would want a computer in their home."</a:t>
            </a:r>
            <a:endParaRPr lang="en-GB" sz="2400" dirty="0"/>
          </a:p>
          <a:p>
            <a:pPr algn="ctr"/>
            <a:r>
              <a:rPr lang="en-GB" sz="1600" i="1" dirty="0"/>
              <a:t>Ken Olsen, founder of Digital Equipment Corporation, </a:t>
            </a:r>
            <a:r>
              <a:rPr lang="en-GB" sz="1600" i="1" dirty="0" smtClean="0"/>
              <a:t>1977</a:t>
            </a:r>
          </a:p>
          <a:p>
            <a:pPr algn="ctr"/>
            <a:endParaRPr lang="en-GB" dirty="0"/>
          </a:p>
          <a:p>
            <a:pPr algn="ctr"/>
            <a:r>
              <a:rPr lang="en-GB" sz="2400" b="1" dirty="0" smtClean="0"/>
              <a:t>"I </a:t>
            </a:r>
            <a:r>
              <a:rPr lang="en-GB" sz="2400" b="1" dirty="0"/>
              <a:t>predict the Internet will soon go spectacularly supernova and in 1996 catastrophically collapse."</a:t>
            </a:r>
            <a:endParaRPr lang="en-GB" sz="2400" dirty="0"/>
          </a:p>
          <a:p>
            <a:pPr algn="ctr"/>
            <a:r>
              <a:rPr lang="en-GB" sz="1600" i="1" dirty="0"/>
              <a:t>Robert Metcalfe, founder of 3Com, </a:t>
            </a:r>
            <a:r>
              <a:rPr lang="en-GB" sz="1600" i="1" dirty="0" smtClean="0"/>
              <a:t>1995</a:t>
            </a:r>
          </a:p>
          <a:p>
            <a:pPr algn="ctr"/>
            <a:endParaRPr lang="en-GB" dirty="0"/>
          </a:p>
          <a:p>
            <a:pPr algn="ctr"/>
            <a:r>
              <a:rPr lang="en-GB" sz="2400" b="1" dirty="0"/>
              <a:t>"Apple is already dead."</a:t>
            </a:r>
            <a:endParaRPr lang="en-GB" sz="2400" dirty="0"/>
          </a:p>
          <a:p>
            <a:pPr algn="ctr"/>
            <a:r>
              <a:rPr lang="en-GB" sz="1600" i="1" dirty="0"/>
              <a:t>Nathan </a:t>
            </a:r>
            <a:r>
              <a:rPr lang="en-GB" sz="1600" i="1" dirty="0" err="1"/>
              <a:t>Myhrvold</a:t>
            </a:r>
            <a:r>
              <a:rPr lang="en-GB" sz="1600" i="1" dirty="0"/>
              <a:t>, former Microsoft CTO, </a:t>
            </a:r>
            <a:r>
              <a:rPr lang="en-GB" sz="1600" i="1" dirty="0" smtClean="0"/>
              <a:t>1997</a:t>
            </a:r>
          </a:p>
          <a:p>
            <a:pPr algn="ctr"/>
            <a:endParaRPr lang="en-GB" dirty="0"/>
          </a:p>
          <a:p>
            <a:pPr algn="ctr"/>
            <a:r>
              <a:rPr lang="en-GB" sz="2400" b="1" dirty="0"/>
              <a:t>"Two years from now, spam will be solved."</a:t>
            </a:r>
          </a:p>
          <a:p>
            <a:pPr algn="ctr"/>
            <a:r>
              <a:rPr lang="en-GB" sz="1600" i="1" dirty="0"/>
              <a:t>Bill Gates, founder of Microsoft, 2004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585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281113"/>
            <a:ext cx="68675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4" y="764704"/>
            <a:ext cx="715799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544" y="557033"/>
            <a:ext cx="69127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lbertsthal Typewriter" panose="02000500000000000000" pitchFamily="2" charset="0"/>
              </a:rPr>
              <a:t>big data, learning analytics, the internet of things, nanotechnology, smart dust, ethics, privacy and surveillance, robotics, regenerative medicine, brain-computer interfacing, greater than human intelligence in computers, augmented humans, </a:t>
            </a:r>
            <a:r>
              <a:rPr lang="en-GB" sz="3200" dirty="0" err="1" smtClean="0">
                <a:latin typeface="Albertsthal Typewriter" panose="02000500000000000000" pitchFamily="2" charset="0"/>
              </a:rPr>
              <a:t>transhumanism</a:t>
            </a:r>
            <a:r>
              <a:rPr lang="en-GB" sz="3200" dirty="0">
                <a:latin typeface="Albertsthal Typewriter" panose="02000500000000000000" pitchFamily="2" charset="0"/>
              </a:rPr>
              <a:t> </a:t>
            </a:r>
            <a:r>
              <a:rPr lang="en-GB" sz="3200" dirty="0" smtClean="0">
                <a:latin typeface="Albertsthal Typewriter" panose="02000500000000000000" pitchFamily="2" charset="0"/>
              </a:rPr>
              <a:t> - the digital industrial revolution</a:t>
            </a:r>
            <a:endParaRPr lang="en-GB" sz="3200" dirty="0">
              <a:latin typeface="Albertsthal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99" y="620688"/>
            <a:ext cx="57435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0763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http://www.personalizemedia.com/garys-social-media-count/</a:t>
            </a:r>
          </a:p>
        </p:txBody>
      </p:sp>
    </p:spTree>
    <p:extLst>
      <p:ext uri="{BB962C8B-B14F-4D97-AF65-F5344CB8AC3E}">
        <p14:creationId xmlns:p14="http://schemas.microsoft.com/office/powerpoint/2010/main" val="25208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7454"/>
            <a:ext cx="6552727" cy="49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151917"/>
            <a:ext cx="47525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/>
              <a:t>A MEMETIC DISTRIBUTED NETWORK DESPERATELY TRYING TO ACHIEVE COHESION AND SEEK RESOLUTION</a:t>
            </a:r>
          </a:p>
          <a:p>
            <a:pPr algn="ctr"/>
            <a:endParaRPr lang="en-GB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64088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cult-</a:t>
            </a:r>
            <a:r>
              <a:rPr lang="en-GB" dirty="0" err="1" smtClean="0"/>
              <a:t>ure</a:t>
            </a:r>
            <a:r>
              <a:rPr lang="en-GB" dirty="0" smtClean="0"/>
              <a:t> 	</a:t>
            </a:r>
            <a:r>
              <a:rPr lang="en-GB" dirty="0" err="1" smtClean="0"/>
              <a:t>Rian</a:t>
            </a:r>
            <a:r>
              <a:rPr lang="en-GB" dirty="0" smtClean="0"/>
              <a:t> Hughes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3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PLEASANTLY MAD PLACES</a:t>
            </a:r>
            <a:endParaRPr lang="en-GB" sz="5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7917" y="3645024"/>
            <a:ext cx="8568952" cy="1969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+mj-lt"/>
                <a:cs typeface="Arial" pitchFamily="34" charset="0"/>
              </a:rPr>
              <a:t>‘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Libraries have always seemed to me pleasantly mad places, and for as long as I can remember I’ve been seduced by their labyrinthine logic.’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Alberto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Manguel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, 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The Library at Night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56948"/>
            <a:ext cx="2880320" cy="508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Big Data …Big Data Storage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7544" y="1405220"/>
            <a:ext cx="4680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bit </a:t>
            </a:r>
            <a:br>
              <a:rPr lang="en-GB" sz="2800" dirty="0"/>
            </a:br>
            <a:r>
              <a:rPr lang="en-GB" sz="2800" dirty="0"/>
              <a:t>byte </a:t>
            </a:r>
            <a:br>
              <a:rPr lang="en-GB" sz="2800" dirty="0"/>
            </a:br>
            <a:r>
              <a:rPr lang="en-GB" sz="2800" dirty="0"/>
              <a:t>kilobyte (kB) = 1,024 bytes </a:t>
            </a:r>
            <a:br>
              <a:rPr lang="en-GB" sz="2800" dirty="0"/>
            </a:br>
            <a:r>
              <a:rPr lang="en-GB" sz="2800" dirty="0"/>
              <a:t>megabyte (MB) = 1,024 kB </a:t>
            </a:r>
            <a:br>
              <a:rPr lang="en-GB" sz="2800" dirty="0"/>
            </a:br>
            <a:r>
              <a:rPr lang="en-GB" sz="2800" dirty="0"/>
              <a:t>gigabyte (GB) = 1,024 MB </a:t>
            </a:r>
            <a:br>
              <a:rPr lang="en-GB" sz="2800" dirty="0"/>
            </a:br>
            <a:r>
              <a:rPr lang="en-GB" sz="2800" dirty="0"/>
              <a:t>terabyte (TB) = 1,024 GB </a:t>
            </a:r>
            <a:br>
              <a:rPr lang="en-GB" sz="2800" dirty="0"/>
            </a:br>
            <a:r>
              <a:rPr lang="en-GB" sz="2800" dirty="0"/>
              <a:t>petabyte </a:t>
            </a:r>
            <a:r>
              <a:rPr lang="en-GB" sz="2800" dirty="0" smtClean="0"/>
              <a:t>(</a:t>
            </a:r>
            <a:r>
              <a:rPr lang="en-GB" sz="2800" dirty="0"/>
              <a:t>PB) = 1,024 TB </a:t>
            </a:r>
            <a:br>
              <a:rPr lang="en-GB" sz="2800" dirty="0"/>
            </a:br>
            <a:r>
              <a:rPr lang="en-GB" sz="2800" dirty="0" err="1"/>
              <a:t>exabyte</a:t>
            </a:r>
            <a:r>
              <a:rPr lang="en-GB" sz="2800" dirty="0"/>
              <a:t> (EB or XB) = 1,024 PB </a:t>
            </a:r>
            <a:br>
              <a:rPr lang="en-GB" sz="2800" dirty="0"/>
            </a:br>
            <a:r>
              <a:rPr lang="en-GB" sz="2800" dirty="0" err="1"/>
              <a:t>zettabyte</a:t>
            </a:r>
            <a:r>
              <a:rPr lang="en-GB" sz="2800" dirty="0"/>
              <a:t> (ZB) = 1,024 XB </a:t>
            </a:r>
            <a:br>
              <a:rPr lang="en-GB" sz="2800" dirty="0"/>
            </a:br>
            <a:r>
              <a:rPr lang="en-GB" sz="2800" dirty="0"/>
              <a:t>yottabyte (YB) = 1,024 ZB </a:t>
            </a:r>
          </a:p>
        </p:txBody>
      </p:sp>
    </p:spTree>
    <p:extLst>
      <p:ext uri="{BB962C8B-B14F-4D97-AF65-F5344CB8AC3E}">
        <p14:creationId xmlns:p14="http://schemas.microsoft.com/office/powerpoint/2010/main" val="22419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44824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10 times as much data every 12 months</a:t>
            </a:r>
          </a:p>
          <a:p>
            <a:pPr algn="ctr"/>
            <a:r>
              <a:rPr lang="en-GB" sz="3600" dirty="0" smtClean="0"/>
              <a:t>computing power doubles every 18 months</a:t>
            </a:r>
          </a:p>
          <a:p>
            <a:pPr algn="ctr"/>
            <a:r>
              <a:rPr lang="en-GB" sz="3600" dirty="0" smtClean="0"/>
              <a:t>10 times more powerful every 5 years</a:t>
            </a:r>
          </a:p>
          <a:p>
            <a:pPr algn="ctr"/>
            <a:r>
              <a:rPr lang="en-GB" sz="3600" dirty="0" smtClean="0"/>
              <a:t>1000 times better every 15 years</a:t>
            </a:r>
          </a:p>
          <a:p>
            <a:pPr algn="ctr"/>
            <a:r>
              <a:rPr lang="en-GB" sz="3600" dirty="0" smtClean="0"/>
              <a:t>1 billion times over a lifetime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739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638</Words>
  <Application>Microsoft Office PowerPoint</Application>
  <PresentationFormat>On-screen Show (4:3)</PresentationFormat>
  <Paragraphs>205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Staffordshire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PARKES David J</dc:creator>
  <cp:lastModifiedBy>Maria Campbell</cp:lastModifiedBy>
  <cp:revision>13</cp:revision>
  <dcterms:created xsi:type="dcterms:W3CDTF">2014-09-02T08:10:36Z</dcterms:created>
  <dcterms:modified xsi:type="dcterms:W3CDTF">2014-09-24T11:19:12Z</dcterms:modified>
</cp:coreProperties>
</file>